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26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CA9EF-2B7E-49DD-A7C9-1262D802F55A}" type="datetimeFigureOut">
              <a:rPr lang="en-IE" smtClean="0"/>
              <a:t>20/11/2020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63EE-AF3D-46ED-90BA-63640E184B0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4290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CA9EF-2B7E-49DD-A7C9-1262D802F55A}" type="datetimeFigureOut">
              <a:rPr lang="en-IE" smtClean="0"/>
              <a:t>20/11/2020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63EE-AF3D-46ED-90BA-63640E184B0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02255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CA9EF-2B7E-49DD-A7C9-1262D802F55A}" type="datetimeFigureOut">
              <a:rPr lang="en-IE" smtClean="0"/>
              <a:t>20/11/2020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63EE-AF3D-46ED-90BA-63640E184B0C}" type="slidenum">
              <a:rPr lang="en-IE" smtClean="0"/>
              <a:t>‹#›</a:t>
            </a:fld>
            <a:endParaRPr lang="en-I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6818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CA9EF-2B7E-49DD-A7C9-1262D802F55A}" type="datetimeFigureOut">
              <a:rPr lang="en-IE" smtClean="0"/>
              <a:t>20/11/2020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63EE-AF3D-46ED-90BA-63640E184B0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03041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CA9EF-2B7E-49DD-A7C9-1262D802F55A}" type="datetimeFigureOut">
              <a:rPr lang="en-IE" smtClean="0"/>
              <a:t>20/11/2020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63EE-AF3D-46ED-90BA-63640E184B0C}" type="slidenum">
              <a:rPr lang="en-IE" smtClean="0"/>
              <a:t>‹#›</a:t>
            </a:fld>
            <a:endParaRPr lang="en-I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0926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CA9EF-2B7E-49DD-A7C9-1262D802F55A}" type="datetimeFigureOut">
              <a:rPr lang="en-IE" smtClean="0"/>
              <a:t>20/11/2020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63EE-AF3D-46ED-90BA-63640E184B0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32315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CA9EF-2B7E-49DD-A7C9-1262D802F55A}" type="datetimeFigureOut">
              <a:rPr lang="en-IE" smtClean="0"/>
              <a:t>20/11/2020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63EE-AF3D-46ED-90BA-63640E184B0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94209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CA9EF-2B7E-49DD-A7C9-1262D802F55A}" type="datetimeFigureOut">
              <a:rPr lang="en-IE" smtClean="0"/>
              <a:t>20/11/2020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63EE-AF3D-46ED-90BA-63640E184B0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58794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CA9EF-2B7E-49DD-A7C9-1262D802F55A}" type="datetimeFigureOut">
              <a:rPr lang="en-IE" smtClean="0"/>
              <a:t>20/11/2020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63EE-AF3D-46ED-90BA-63640E184B0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03523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CA9EF-2B7E-49DD-A7C9-1262D802F55A}" type="datetimeFigureOut">
              <a:rPr lang="en-IE" smtClean="0"/>
              <a:t>20/11/2020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63EE-AF3D-46ED-90BA-63640E184B0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7738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CA9EF-2B7E-49DD-A7C9-1262D802F55A}" type="datetimeFigureOut">
              <a:rPr lang="en-IE" smtClean="0"/>
              <a:t>20/11/2020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63EE-AF3D-46ED-90BA-63640E184B0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10548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CA9EF-2B7E-49DD-A7C9-1262D802F55A}" type="datetimeFigureOut">
              <a:rPr lang="en-IE" smtClean="0"/>
              <a:t>20/11/2020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63EE-AF3D-46ED-90BA-63640E184B0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67900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CA9EF-2B7E-49DD-A7C9-1262D802F55A}" type="datetimeFigureOut">
              <a:rPr lang="en-IE" smtClean="0"/>
              <a:t>20/11/2020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63EE-AF3D-46ED-90BA-63640E184B0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35397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CA9EF-2B7E-49DD-A7C9-1262D802F55A}" type="datetimeFigureOut">
              <a:rPr lang="en-IE" smtClean="0"/>
              <a:t>20/11/2020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63EE-AF3D-46ED-90BA-63640E184B0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648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CA9EF-2B7E-49DD-A7C9-1262D802F55A}" type="datetimeFigureOut">
              <a:rPr lang="en-IE" smtClean="0"/>
              <a:t>20/11/2020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63EE-AF3D-46ED-90BA-63640E184B0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28764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CA9EF-2B7E-49DD-A7C9-1262D802F55A}" type="datetimeFigureOut">
              <a:rPr lang="en-IE" smtClean="0"/>
              <a:t>20/11/2020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63EE-AF3D-46ED-90BA-63640E184B0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6094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CA9EF-2B7E-49DD-A7C9-1262D802F55A}" type="datetimeFigureOut">
              <a:rPr lang="en-IE" smtClean="0"/>
              <a:t>20/11/2020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DB63EE-AF3D-46ED-90BA-63640E184B0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36601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B8E5D4-4849-41FE-88EB-98050951F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4139" y="-344442"/>
            <a:ext cx="10918882" cy="20179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5C72E6-CB2B-42B8-8B31-D5B735951D1C}"/>
              </a:ext>
            </a:extLst>
          </p:cNvPr>
          <p:cNvSpPr txBox="1"/>
          <p:nvPr/>
        </p:nvSpPr>
        <p:spPr>
          <a:xfrm>
            <a:off x="1972096" y="1208028"/>
            <a:ext cx="8596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/>
              <a:t>Instant Lawn Turf all Year Round</a:t>
            </a:r>
          </a:p>
        </p:txBody>
      </p:sp>
      <p:pic>
        <p:nvPicPr>
          <p:cNvPr id="8" name="Content Placeholder 9">
            <a:extLst>
              <a:ext uri="{FF2B5EF4-FFF2-40B4-BE49-F238E27FC236}">
                <a16:creationId xmlns:a16="http://schemas.microsoft.com/office/drawing/2014/main" id="{99594386-F9C7-4F1F-B8A0-4731E836F2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414" y="1839417"/>
            <a:ext cx="3593842" cy="2739356"/>
          </a:xfrm>
          <a:ln>
            <a:solidFill>
              <a:schemeClr val="accent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6C6009-74DB-4367-8166-B081E4ADB5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855" y="1792803"/>
            <a:ext cx="3654994" cy="27859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8A4C9F-E426-4C6D-BF03-0022DACA71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175" b="18348"/>
          <a:stretch/>
        </p:blipFill>
        <p:spPr>
          <a:xfrm>
            <a:off x="2968256" y="4295554"/>
            <a:ext cx="4572000" cy="245612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3890138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64</TotalTime>
  <Words>6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Trebuchet MS</vt:lpstr>
      <vt:lpstr>Wingdings 3</vt:lpstr>
      <vt:lpstr>Facet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Garry Flood Landscapes Ltd.</dc:title>
  <dc:creator>itd</dc:creator>
  <cp:lastModifiedBy>itd</cp:lastModifiedBy>
  <cp:revision>13</cp:revision>
  <dcterms:created xsi:type="dcterms:W3CDTF">2019-11-25T20:48:45Z</dcterms:created>
  <dcterms:modified xsi:type="dcterms:W3CDTF">2020-11-20T09:39:44Z</dcterms:modified>
</cp:coreProperties>
</file>