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7"/>
  </p:notesMasterIdLst>
  <p:sldIdLst>
    <p:sldId id="2147481703" r:id="rId5"/>
    <p:sldId id="2147481763" r:id="rId6"/>
    <p:sldId id="2147481732" r:id="rId7"/>
    <p:sldId id="2147481765" r:id="rId8"/>
    <p:sldId id="2147482020" r:id="rId9"/>
    <p:sldId id="2147481734" r:id="rId10"/>
    <p:sldId id="2147481771" r:id="rId11"/>
    <p:sldId id="2147481778" r:id="rId12"/>
    <p:sldId id="2147481785" r:id="rId13"/>
    <p:sldId id="2147481790" r:id="rId14"/>
    <p:sldId id="2147481789" r:id="rId15"/>
    <p:sldId id="2147481768" r:id="rId16"/>
    <p:sldId id="2147481779" r:id="rId17"/>
    <p:sldId id="2147481786" r:id="rId18"/>
    <p:sldId id="2147481780" r:id="rId19"/>
    <p:sldId id="2147481764" r:id="rId20"/>
    <p:sldId id="2147481766" r:id="rId21"/>
    <p:sldId id="2147481773" r:id="rId22"/>
    <p:sldId id="2147482021" r:id="rId23"/>
    <p:sldId id="2147481783" r:id="rId24"/>
    <p:sldId id="2147482018" r:id="rId25"/>
    <p:sldId id="2147482019" r:id="rId26"/>
    <p:sldId id="2147482017" r:id="rId27"/>
    <p:sldId id="2147481782" r:id="rId28"/>
    <p:sldId id="2147482028" r:id="rId29"/>
    <p:sldId id="2147481752" r:id="rId30"/>
    <p:sldId id="2147482027" r:id="rId31"/>
    <p:sldId id="2147482023" r:id="rId32"/>
    <p:sldId id="2147482024" r:id="rId33"/>
    <p:sldId id="2147481772" r:id="rId34"/>
    <p:sldId id="2147481769" r:id="rId35"/>
    <p:sldId id="277" r:id="rId36"/>
  </p:sldIdLst>
  <p:sldSz cx="12192000" cy="685800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3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8862"/>
    <a:srgbClr val="5F8592"/>
    <a:srgbClr val="232323"/>
    <a:srgbClr val="516F7A"/>
    <a:srgbClr val="81ABB0"/>
    <a:srgbClr val="608491"/>
    <a:srgbClr val="47636E"/>
    <a:srgbClr val="648896"/>
    <a:srgbClr val="506E79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AD9C15-2634-BE58-690B-DA2B7D369EEA}" v="1093" dt="2025-09-24T10:29:48.652"/>
    <p1510:client id="{2E5BA032-0D1E-486E-AD8E-3D611D7BDAB3}" v="18" dt="2025-09-24T16:22:16.582"/>
    <p1510:client id="{35D94A69-EFF2-4D62-9A98-5B3859D3F871}" v="8" dt="2025-09-24T10:56:04.973"/>
    <p1510:client id="{501503D5-8B10-4DDF-8747-B3660844BA39}" v="6" dt="2025-09-24T10:54:15.594"/>
    <p1510:client id="{58F8FB91-41AE-4F55-BB0B-F7D0E56F3D78}" v="26" dt="2025-09-24T06:15:42.666"/>
    <p1510:client id="{94A40CEC-1C6A-4B34-B3C8-13BE9EEFD996}" v="14" dt="2025-09-24T16:20:18.508"/>
    <p1510:client id="{D6832765-C658-4666-A0AE-2C6F84DE11C7}" v="7" dt="2025-09-24T10:39:47.687"/>
    <p1510:client id="{F70342E6-A264-4667-89B2-0A255EEDA158}" v="53" dt="2025-09-24T20:55:07.49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–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Themed Style 1 –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–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28" y="102"/>
      </p:cViewPr>
      <p:guideLst>
        <p:guide orient="horz" pos="2160"/>
        <p:guide pos="13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gwle-my.sharepoint.com/personal/wendy_mckeown_unio_ie/Documents/Desktop/Time%20+%20money%20=%20more%20mone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bg1"/>
                </a:solidFill>
                <a:latin typeface="Work Sans" pitchFamily="2" charset="0"/>
                <a:ea typeface="+mn-ea"/>
                <a:cs typeface="+mn-cs"/>
              </a:defRPr>
            </a:pPr>
            <a:r>
              <a:rPr lang="en-IE"/>
              <a:t>Value of pension fund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bg1"/>
              </a:solidFill>
              <a:latin typeface="Work Sans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2"/>
          <c:order val="2"/>
          <c:tx>
            <c:v>John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Sheet1!$D$14:$D$54</c:f>
              <c:numCache>
                <c:formatCode>General</c:formatCode>
                <c:ptCount val="41"/>
                <c:pt idx="0">
                  <c:v>25</c:v>
                </c:pt>
                <c:pt idx="1">
                  <c:v>26</c:v>
                </c:pt>
                <c:pt idx="2">
                  <c:v>27</c:v>
                </c:pt>
                <c:pt idx="3">
                  <c:v>28</c:v>
                </c:pt>
                <c:pt idx="4">
                  <c:v>29</c:v>
                </c:pt>
                <c:pt idx="5">
                  <c:v>30</c:v>
                </c:pt>
                <c:pt idx="6">
                  <c:v>31</c:v>
                </c:pt>
                <c:pt idx="7">
                  <c:v>32</c:v>
                </c:pt>
                <c:pt idx="8">
                  <c:v>33</c:v>
                </c:pt>
                <c:pt idx="9">
                  <c:v>34</c:v>
                </c:pt>
                <c:pt idx="10">
                  <c:v>35</c:v>
                </c:pt>
                <c:pt idx="11">
                  <c:v>36</c:v>
                </c:pt>
                <c:pt idx="12">
                  <c:v>37</c:v>
                </c:pt>
                <c:pt idx="13">
                  <c:v>38</c:v>
                </c:pt>
                <c:pt idx="14">
                  <c:v>39</c:v>
                </c:pt>
                <c:pt idx="15">
                  <c:v>40</c:v>
                </c:pt>
                <c:pt idx="16">
                  <c:v>41</c:v>
                </c:pt>
                <c:pt idx="17">
                  <c:v>42</c:v>
                </c:pt>
                <c:pt idx="18">
                  <c:v>43</c:v>
                </c:pt>
                <c:pt idx="19">
                  <c:v>44</c:v>
                </c:pt>
                <c:pt idx="20">
                  <c:v>45</c:v>
                </c:pt>
                <c:pt idx="21">
                  <c:v>46</c:v>
                </c:pt>
                <c:pt idx="22">
                  <c:v>47</c:v>
                </c:pt>
                <c:pt idx="23">
                  <c:v>48</c:v>
                </c:pt>
                <c:pt idx="24">
                  <c:v>49</c:v>
                </c:pt>
                <c:pt idx="25">
                  <c:v>50</c:v>
                </c:pt>
                <c:pt idx="26">
                  <c:v>51</c:v>
                </c:pt>
                <c:pt idx="27">
                  <c:v>52</c:v>
                </c:pt>
                <c:pt idx="28">
                  <c:v>53</c:v>
                </c:pt>
                <c:pt idx="29">
                  <c:v>54</c:v>
                </c:pt>
                <c:pt idx="30">
                  <c:v>55</c:v>
                </c:pt>
                <c:pt idx="31">
                  <c:v>56</c:v>
                </c:pt>
                <c:pt idx="32">
                  <c:v>57</c:v>
                </c:pt>
                <c:pt idx="33">
                  <c:v>58</c:v>
                </c:pt>
                <c:pt idx="34">
                  <c:v>59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63</c:v>
                </c:pt>
                <c:pt idx="39">
                  <c:v>64</c:v>
                </c:pt>
                <c:pt idx="40">
                  <c:v>65</c:v>
                </c:pt>
              </c:numCache>
            </c:numRef>
          </c:cat>
          <c:val>
            <c:numRef>
              <c:f>Sheet1!$AE$14:$AE$54</c:f>
              <c:numCache>
                <c:formatCode>General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 formatCode="&quot;€&quot;#,##0_);[Red]\(&quot;€&quot;#,##0\)">
                  <c:v>4934.2249491598577</c:v>
                </c:pt>
                <c:pt idx="11" formatCode="&quot;€&quot;#,##0_);[Red]\(&quot;€&quot;#,##0\)">
                  <c:v>10172.782096431109</c:v>
                </c:pt>
                <c:pt idx="12" formatCode="&quot;€&quot;#,##0_);[Red]\(&quot;€&quot;#,##0\)">
                  <c:v>15734.441985873171</c:v>
                </c:pt>
                <c:pt idx="13" formatCode="&quot;€&quot;#,##0_);[Red]\(&quot;€&quot;#,##0\)">
                  <c:v>21639.132887630585</c:v>
                </c:pt>
                <c:pt idx="14" formatCode="&quot;€&quot;#,##0_);[Red]\(&quot;€&quot;#,##0\)">
                  <c:v>27908.012203944614</c:v>
                </c:pt>
                <c:pt idx="15" formatCode="&quot;€&quot;#,##0_);[Red]\(&quot;€&quot;#,##0\)">
                  <c:v>34563.542279331501</c:v>
                </c:pt>
                <c:pt idx="16" formatCode="&quot;€&quot;#,##0_);[Red]\(&quot;€&quot;#,##0\)">
                  <c:v>41629.570886566617</c:v>
                </c:pt>
                <c:pt idx="17" formatCode="&quot;€&quot;#,##0_);[Red]\(&quot;€&quot;#,##0\)">
                  <c:v>49131.416676867942</c:v>
                </c:pt>
                <c:pt idx="18" formatCode="&quot;€&quot;#,##0_);[Red]\(&quot;€&quot;#,##0\)">
                  <c:v>57095.959900459951</c:v>
                </c:pt>
                <c:pt idx="19" formatCode="&quot;€&quot;#,##0_);[Red]\(&quot;€&quot;#,##0\)">
                  <c:v>65551.738722583323</c:v>
                </c:pt>
                <c:pt idx="20" formatCode="&quot;€&quot;#,##0_);[Red]\(&quot;€&quot;#,##0\)">
                  <c:v>74529.051480065347</c:v>
                </c:pt>
                <c:pt idx="21" formatCode="&quot;€&quot;#,##0_);[Red]\(&quot;€&quot;#,##0\)">
                  <c:v>84060.0652448521</c:v>
                </c:pt>
                <c:pt idx="22" formatCode="&quot;€&quot;#,##0_);[Red]\(&quot;€&quot;#,##0\)">
                  <c:v>94178.931083501331</c:v>
                </c:pt>
                <c:pt idx="23" formatCode="&quot;€&quot;#,##0_);[Red]\(&quot;€&quot;#,##0\)">
                  <c:v>104921.90642562884</c:v>
                </c:pt>
                <c:pt idx="24" formatCode="&quot;€&quot;#,##0_);[Red]\(&quot;€&quot;#,##0\)">
                  <c:v>116327.48497977307</c:v>
                </c:pt>
                <c:pt idx="25" formatCode="&quot;€&quot;#,##0_);[Red]\(&quot;€&quot;#,##0\)">
                  <c:v>128436.53466218553</c:v>
                </c:pt>
                <c:pt idx="26" formatCode="&quot;€&quot;#,##0_);[Red]\(&quot;€&quot;#,##0\)">
                  <c:v>141292.4440327679</c:v>
                </c:pt>
                <c:pt idx="27" formatCode="&quot;€&quot;#,##0_);[Red]\(&quot;€&quot;#,##0\)">
                  <c:v>154941.27776285607</c:v>
                </c:pt>
                <c:pt idx="28" formatCode="&quot;€&quot;#,##0_);[Red]\(&quot;€&quot;#,##0\)">
                  <c:v>169431.94169191839</c:v>
                </c:pt>
                <c:pt idx="29" formatCode="&quot;€&quot;#,##0_);[Red]\(&quot;€&quot;#,##0\)">
                  <c:v>184816.35806458909</c:v>
                </c:pt>
                <c:pt idx="30" formatCode="&quot;€&quot;#,##0_);[Red]\(&quot;€&quot;#,##0\)">
                  <c:v>201149.65157593854</c:v>
                </c:pt>
                <c:pt idx="31" formatCode="&quot;€&quot;#,##0_);[Red]\(&quot;€&quot;#,##0\)">
                  <c:v>218490.34689160861</c:v>
                </c:pt>
                <c:pt idx="32" formatCode="&quot;€&quot;#,##0_);[Red]\(&quot;€&quot;#,##0\)">
                  <c:v>236900.57835055815</c:v>
                </c:pt>
                <c:pt idx="33" formatCode="&quot;€&quot;#,##0_);[Red]\(&quot;€&quot;#,##0\)">
                  <c:v>256446.31260181463</c:v>
                </c:pt>
                <c:pt idx="34" formatCode="&quot;€&quot;#,##0_);[Red]\(&quot;€&quot;#,##0\)">
                  <c:v>277197.58497297356</c:v>
                </c:pt>
                <c:pt idx="35" formatCode="&quot;€&quot;#,##0_);[Red]\(&quot;€&quot;#,##0\)">
                  <c:v>299228.75041738985</c:v>
                </c:pt>
                <c:pt idx="36" formatCode="&quot;€&quot;#,##0_);[Red]\(&quot;€&quot;#,##0\)">
                  <c:v>322618.74993924261</c:v>
                </c:pt>
                <c:pt idx="37" formatCode="&quot;€&quot;#,##0_);[Red]\(&quot;€&quot;#,##0\)">
                  <c:v>347451.39345111477</c:v>
                </c:pt>
                <c:pt idx="38" formatCode="&quot;€&quot;#,##0_);[Red]\(&quot;€&quot;#,##0\)">
                  <c:v>373815.66007761034</c:v>
                </c:pt>
                <c:pt idx="39" formatCode="&quot;€&quot;#,##0_);[Red]\(&quot;€&quot;#,##0\)">
                  <c:v>401806.01698104042</c:v>
                </c:pt>
                <c:pt idx="40" formatCode="&quot;€&quot;#,##0_);[Red]\(&quot;€&quot;#,##0\)">
                  <c:v>431522.75785158033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89-4599-BCF9-678D4146DF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4267336"/>
        <c:axId val="121427417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v>Age</c:v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Sheet1!$D$14:$D$54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25</c:v>
                      </c:pt>
                      <c:pt idx="1">
                        <c:v>26</c:v>
                      </c:pt>
                      <c:pt idx="2">
                        <c:v>27</c:v>
                      </c:pt>
                      <c:pt idx="3">
                        <c:v>28</c:v>
                      </c:pt>
                      <c:pt idx="4">
                        <c:v>29</c:v>
                      </c:pt>
                      <c:pt idx="5">
                        <c:v>30</c:v>
                      </c:pt>
                      <c:pt idx="6">
                        <c:v>31</c:v>
                      </c:pt>
                      <c:pt idx="7">
                        <c:v>32</c:v>
                      </c:pt>
                      <c:pt idx="8">
                        <c:v>33</c:v>
                      </c:pt>
                      <c:pt idx="9">
                        <c:v>34</c:v>
                      </c:pt>
                      <c:pt idx="10">
                        <c:v>35</c:v>
                      </c:pt>
                      <c:pt idx="11">
                        <c:v>36</c:v>
                      </c:pt>
                      <c:pt idx="12">
                        <c:v>37</c:v>
                      </c:pt>
                      <c:pt idx="13">
                        <c:v>38</c:v>
                      </c:pt>
                      <c:pt idx="14">
                        <c:v>39</c:v>
                      </c:pt>
                      <c:pt idx="15">
                        <c:v>40</c:v>
                      </c:pt>
                      <c:pt idx="16">
                        <c:v>41</c:v>
                      </c:pt>
                      <c:pt idx="17">
                        <c:v>42</c:v>
                      </c:pt>
                      <c:pt idx="18">
                        <c:v>43</c:v>
                      </c:pt>
                      <c:pt idx="19">
                        <c:v>44</c:v>
                      </c:pt>
                      <c:pt idx="20">
                        <c:v>45</c:v>
                      </c:pt>
                      <c:pt idx="21">
                        <c:v>46</c:v>
                      </c:pt>
                      <c:pt idx="22">
                        <c:v>47</c:v>
                      </c:pt>
                      <c:pt idx="23">
                        <c:v>48</c:v>
                      </c:pt>
                      <c:pt idx="24">
                        <c:v>49</c:v>
                      </c:pt>
                      <c:pt idx="25">
                        <c:v>50</c:v>
                      </c:pt>
                      <c:pt idx="26">
                        <c:v>51</c:v>
                      </c:pt>
                      <c:pt idx="27">
                        <c:v>52</c:v>
                      </c:pt>
                      <c:pt idx="28">
                        <c:v>53</c:v>
                      </c:pt>
                      <c:pt idx="29">
                        <c:v>54</c:v>
                      </c:pt>
                      <c:pt idx="30">
                        <c:v>55</c:v>
                      </c:pt>
                      <c:pt idx="31">
                        <c:v>56</c:v>
                      </c:pt>
                      <c:pt idx="32">
                        <c:v>57</c:v>
                      </c:pt>
                      <c:pt idx="33">
                        <c:v>58</c:v>
                      </c:pt>
                      <c:pt idx="34">
                        <c:v>59</c:v>
                      </c:pt>
                      <c:pt idx="35">
                        <c:v>60</c:v>
                      </c:pt>
                      <c:pt idx="36">
                        <c:v>61</c:v>
                      </c:pt>
                      <c:pt idx="37">
                        <c:v>62</c:v>
                      </c:pt>
                      <c:pt idx="38">
                        <c:v>63</c:v>
                      </c:pt>
                      <c:pt idx="39">
                        <c:v>64</c:v>
                      </c:pt>
                      <c:pt idx="40">
                        <c:v>65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Sheet1!$D$14:$D$54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25</c:v>
                      </c:pt>
                      <c:pt idx="1">
                        <c:v>26</c:v>
                      </c:pt>
                      <c:pt idx="2">
                        <c:v>27</c:v>
                      </c:pt>
                      <c:pt idx="3">
                        <c:v>28</c:v>
                      </c:pt>
                      <c:pt idx="4">
                        <c:v>29</c:v>
                      </c:pt>
                      <c:pt idx="5">
                        <c:v>30</c:v>
                      </c:pt>
                      <c:pt idx="6">
                        <c:v>31</c:v>
                      </c:pt>
                      <c:pt idx="7">
                        <c:v>32</c:v>
                      </c:pt>
                      <c:pt idx="8">
                        <c:v>33</c:v>
                      </c:pt>
                      <c:pt idx="9">
                        <c:v>34</c:v>
                      </c:pt>
                      <c:pt idx="10">
                        <c:v>35</c:v>
                      </c:pt>
                      <c:pt idx="11">
                        <c:v>36</c:v>
                      </c:pt>
                      <c:pt idx="12">
                        <c:v>37</c:v>
                      </c:pt>
                      <c:pt idx="13">
                        <c:v>38</c:v>
                      </c:pt>
                      <c:pt idx="14">
                        <c:v>39</c:v>
                      </c:pt>
                      <c:pt idx="15">
                        <c:v>40</c:v>
                      </c:pt>
                      <c:pt idx="16">
                        <c:v>41</c:v>
                      </c:pt>
                      <c:pt idx="17">
                        <c:v>42</c:v>
                      </c:pt>
                      <c:pt idx="18">
                        <c:v>43</c:v>
                      </c:pt>
                      <c:pt idx="19">
                        <c:v>44</c:v>
                      </c:pt>
                      <c:pt idx="20">
                        <c:v>45</c:v>
                      </c:pt>
                      <c:pt idx="21">
                        <c:v>46</c:v>
                      </c:pt>
                      <c:pt idx="22">
                        <c:v>47</c:v>
                      </c:pt>
                      <c:pt idx="23">
                        <c:v>48</c:v>
                      </c:pt>
                      <c:pt idx="24">
                        <c:v>49</c:v>
                      </c:pt>
                      <c:pt idx="25">
                        <c:v>50</c:v>
                      </c:pt>
                      <c:pt idx="26">
                        <c:v>51</c:v>
                      </c:pt>
                      <c:pt idx="27">
                        <c:v>52</c:v>
                      </c:pt>
                      <c:pt idx="28">
                        <c:v>53</c:v>
                      </c:pt>
                      <c:pt idx="29">
                        <c:v>54</c:v>
                      </c:pt>
                      <c:pt idx="30">
                        <c:v>55</c:v>
                      </c:pt>
                      <c:pt idx="31">
                        <c:v>56</c:v>
                      </c:pt>
                      <c:pt idx="32">
                        <c:v>57</c:v>
                      </c:pt>
                      <c:pt idx="33">
                        <c:v>58</c:v>
                      </c:pt>
                      <c:pt idx="34">
                        <c:v>59</c:v>
                      </c:pt>
                      <c:pt idx="35">
                        <c:v>60</c:v>
                      </c:pt>
                      <c:pt idx="36">
                        <c:v>61</c:v>
                      </c:pt>
                      <c:pt idx="37">
                        <c:v>62</c:v>
                      </c:pt>
                      <c:pt idx="38">
                        <c:v>63</c:v>
                      </c:pt>
                      <c:pt idx="39">
                        <c:v>64</c:v>
                      </c:pt>
                      <c:pt idx="40">
                        <c:v>65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7F89-4599-BCF9-678D4146DF9E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v>Value</c:v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Lit>
                    <c:formatCode>General</c:formatCode>
                    <c:ptCount val="1"/>
                    <c:pt idx="0">
                      <c:v>1</c:v>
                    </c:pt>
                  </c:numLit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7F89-4599-BCF9-678D4146DF9E}"/>
                  </c:ext>
                </c:extLst>
              </c15:ser>
            </c15:filteredLineSeries>
          </c:ext>
        </c:extLst>
      </c:lineChart>
      <c:lineChart>
        <c:grouping val="stacked"/>
        <c:varyColors val="0"/>
        <c:ser>
          <c:idx val="1"/>
          <c:order val="1"/>
          <c:tx>
            <c:v>Mary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Sheet1!$D$14:$D$54</c:f>
              <c:numCache>
                <c:formatCode>General</c:formatCode>
                <c:ptCount val="41"/>
                <c:pt idx="0">
                  <c:v>25</c:v>
                </c:pt>
                <c:pt idx="1">
                  <c:v>26</c:v>
                </c:pt>
                <c:pt idx="2">
                  <c:v>27</c:v>
                </c:pt>
                <c:pt idx="3">
                  <c:v>28</c:v>
                </c:pt>
                <c:pt idx="4">
                  <c:v>29</c:v>
                </c:pt>
                <c:pt idx="5">
                  <c:v>30</c:v>
                </c:pt>
                <c:pt idx="6">
                  <c:v>31</c:v>
                </c:pt>
                <c:pt idx="7">
                  <c:v>32</c:v>
                </c:pt>
                <c:pt idx="8">
                  <c:v>33</c:v>
                </c:pt>
                <c:pt idx="9">
                  <c:v>34</c:v>
                </c:pt>
                <c:pt idx="10">
                  <c:v>35</c:v>
                </c:pt>
                <c:pt idx="11">
                  <c:v>36</c:v>
                </c:pt>
                <c:pt idx="12">
                  <c:v>37</c:v>
                </c:pt>
                <c:pt idx="13">
                  <c:v>38</c:v>
                </c:pt>
                <c:pt idx="14">
                  <c:v>39</c:v>
                </c:pt>
                <c:pt idx="15">
                  <c:v>40</c:v>
                </c:pt>
                <c:pt idx="16">
                  <c:v>41</c:v>
                </c:pt>
                <c:pt idx="17">
                  <c:v>42</c:v>
                </c:pt>
                <c:pt idx="18">
                  <c:v>43</c:v>
                </c:pt>
                <c:pt idx="19">
                  <c:v>44</c:v>
                </c:pt>
                <c:pt idx="20">
                  <c:v>45</c:v>
                </c:pt>
                <c:pt idx="21">
                  <c:v>46</c:v>
                </c:pt>
                <c:pt idx="22">
                  <c:v>47</c:v>
                </c:pt>
                <c:pt idx="23">
                  <c:v>48</c:v>
                </c:pt>
                <c:pt idx="24">
                  <c:v>49</c:v>
                </c:pt>
                <c:pt idx="25">
                  <c:v>50</c:v>
                </c:pt>
                <c:pt idx="26">
                  <c:v>51</c:v>
                </c:pt>
                <c:pt idx="27">
                  <c:v>52</c:v>
                </c:pt>
                <c:pt idx="28">
                  <c:v>53</c:v>
                </c:pt>
                <c:pt idx="29">
                  <c:v>54</c:v>
                </c:pt>
                <c:pt idx="30">
                  <c:v>55</c:v>
                </c:pt>
                <c:pt idx="31">
                  <c:v>56</c:v>
                </c:pt>
                <c:pt idx="32">
                  <c:v>57</c:v>
                </c:pt>
                <c:pt idx="33">
                  <c:v>58</c:v>
                </c:pt>
                <c:pt idx="34">
                  <c:v>59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63</c:v>
                </c:pt>
                <c:pt idx="39">
                  <c:v>64</c:v>
                </c:pt>
                <c:pt idx="40">
                  <c:v>65</c:v>
                </c:pt>
              </c:numCache>
            </c:numRef>
          </c:cat>
          <c:val>
            <c:numRef>
              <c:f>Sheet1!$P$14:$P$54</c:f>
              <c:numCache>
                <c:formatCode>"€"#,##0_);[Red]\("€"#,##0\)</c:formatCode>
                <c:ptCount val="41"/>
                <c:pt idx="0">
                  <c:v>2467.1124745799289</c:v>
                </c:pt>
                <c:pt idx="1">
                  <c:v>5086.3910482155543</c:v>
                </c:pt>
                <c:pt idx="2">
                  <c:v>7867.2209929365854</c:v>
                </c:pt>
                <c:pt idx="3">
                  <c:v>10819.566443815293</c:v>
                </c:pt>
                <c:pt idx="4">
                  <c:v>13954.006101972307</c:v>
                </c:pt>
                <c:pt idx="5">
                  <c:v>17281.771139665751</c:v>
                </c:pt>
                <c:pt idx="6">
                  <c:v>20814.785443283308</c:v>
                </c:pt>
                <c:pt idx="7">
                  <c:v>24565.708338433971</c:v>
                </c:pt>
                <c:pt idx="8">
                  <c:v>28547.979950229976</c:v>
                </c:pt>
                <c:pt idx="9">
                  <c:v>32775.869361291661</c:v>
                </c:pt>
                <c:pt idx="10">
                  <c:v>37264.525740032674</c:v>
                </c:pt>
                <c:pt idx="11">
                  <c:v>42030.03262242605</c:v>
                </c:pt>
                <c:pt idx="12">
                  <c:v>47089.465541750666</c:v>
                </c:pt>
                <c:pt idx="13">
                  <c:v>52460.95321281442</c:v>
                </c:pt>
                <c:pt idx="14">
                  <c:v>58163.742489886536</c:v>
                </c:pt>
                <c:pt idx="15">
                  <c:v>64218.267331092764</c:v>
                </c:pt>
                <c:pt idx="16">
                  <c:v>70646.222016383952</c:v>
                </c:pt>
                <c:pt idx="17">
                  <c:v>77470.638881428036</c:v>
                </c:pt>
                <c:pt idx="18">
                  <c:v>84715.970845959193</c:v>
                </c:pt>
                <c:pt idx="19">
                  <c:v>92408.179032294545</c:v>
                </c:pt>
                <c:pt idx="20">
                  <c:v>100574.82578796927</c:v>
                </c:pt>
                <c:pt idx="21">
                  <c:v>109245.17344580431</c:v>
                </c:pt>
                <c:pt idx="22">
                  <c:v>118450.28917527907</c:v>
                </c:pt>
                <c:pt idx="23">
                  <c:v>128223.15630090731</c:v>
                </c:pt>
                <c:pt idx="24">
                  <c:v>138598.79248648678</c:v>
                </c:pt>
                <c:pt idx="25">
                  <c:v>149614.37520869492</c:v>
                </c:pt>
                <c:pt idx="26">
                  <c:v>161309.37496962131</c:v>
                </c:pt>
                <c:pt idx="27">
                  <c:v>173725.69672555738</c:v>
                </c:pt>
                <c:pt idx="28">
                  <c:v>186907.83003880517</c:v>
                </c:pt>
                <c:pt idx="29">
                  <c:v>200903.00849052021</c:v>
                </c:pt>
                <c:pt idx="30">
                  <c:v>215761.37892579017</c:v>
                </c:pt>
                <c:pt idx="31">
                  <c:v>231536.18113737975</c:v>
                </c:pt>
                <c:pt idx="32">
                  <c:v>248283.93863197538</c:v>
                </c:pt>
                <c:pt idx="33">
                  <c:v>266064.66116247495</c:v>
                </c:pt>
                <c:pt idx="34">
                  <c:v>284942.05975202553</c:v>
                </c:pt>
                <c:pt idx="35">
                  <c:v>304983.77498027362</c:v>
                </c:pt>
                <c:pt idx="36">
                  <c:v>326261.61934981128</c:v>
                </c:pt>
                <c:pt idx="37">
                  <c:v>348851.83460125542</c:v>
                </c:pt>
                <c:pt idx="38">
                  <c:v>372835.36489895661</c:v>
                </c:pt>
                <c:pt idx="39">
                  <c:v>398298.14686620591</c:v>
                </c:pt>
                <c:pt idx="40">
                  <c:v>425331.41750917793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89-4599-BCF9-678D4146DF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0690728"/>
        <c:axId val="1310697928"/>
      </c:lineChart>
      <c:catAx>
        <c:axId val="1214267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Work Sans" pitchFamily="2" charset="0"/>
                <a:ea typeface="+mn-ea"/>
                <a:cs typeface="+mn-cs"/>
              </a:defRPr>
            </a:pPr>
            <a:endParaRPr lang="en-US"/>
          </a:p>
        </c:txPr>
        <c:crossAx val="1214274176"/>
        <c:crosses val="autoZero"/>
        <c:auto val="1"/>
        <c:lblAlgn val="ctr"/>
        <c:lblOffset val="100"/>
        <c:noMultiLvlLbl val="0"/>
      </c:catAx>
      <c:valAx>
        <c:axId val="1214274176"/>
        <c:scaling>
          <c:orientation val="minMax"/>
          <c:max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€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Work Sans" pitchFamily="2" charset="0"/>
                <a:ea typeface="+mn-ea"/>
                <a:cs typeface="+mn-cs"/>
              </a:defRPr>
            </a:pPr>
            <a:endParaRPr lang="en-US"/>
          </a:p>
        </c:txPr>
        <c:crossAx val="1214267336"/>
        <c:crosses val="autoZero"/>
        <c:crossBetween val="between"/>
        <c:majorUnit val="100000"/>
      </c:valAx>
      <c:valAx>
        <c:axId val="1310697928"/>
        <c:scaling>
          <c:orientation val="minMax"/>
        </c:scaling>
        <c:delete val="1"/>
        <c:axPos val="r"/>
        <c:numFmt formatCode="&quot;€&quot;#,##0_);[Red]\(&quot;€&quot;#,##0\)" sourceLinked="1"/>
        <c:majorTickMark val="out"/>
        <c:minorTickMark val="none"/>
        <c:tickLblPos val="nextTo"/>
        <c:crossAx val="1310690728"/>
        <c:crosses val="max"/>
        <c:crossBetween val="between"/>
      </c:valAx>
      <c:catAx>
        <c:axId val="1310690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06979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7502968378952634"/>
          <c:y val="0.19954166666666667"/>
          <c:w val="0.24994047619047619"/>
          <c:h val="8.305905511811022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Work Sans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Work Sans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08191-75B7-A540-BEC4-2DAF46A41645}" type="datetimeFigureOut">
              <a:rPr lang="en-IE" smtClean="0"/>
              <a:t>25/09/2025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DE151-81EC-DD4D-B075-B4F111839AB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45099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26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131" algn="l" defTabSz="55426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262" algn="l" defTabSz="55426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393" algn="l" defTabSz="55426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523" algn="l" defTabSz="55426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5654" algn="l" defTabSz="55426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2784" algn="l" defTabSz="55426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39916" algn="l" defTabSz="55426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046" algn="l" defTabSz="55426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DE151-81EC-DD4D-B075-B4F111839AB6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57143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C7A00-2CC6-34BF-1E39-BD6FA5530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3D11F8-D701-0502-64E5-001956AD4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1DB7D9-920F-5AF5-32C5-18F082BCC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Emphasise that it is the first time we are seeing it increase, unprecedented situation.</a:t>
            </a:r>
            <a:endParaRPr lang="en-US">
              <a:solidFill>
                <a:srgbClr val="444444"/>
              </a:solidFill>
            </a:endParaRPr>
          </a:p>
          <a:p>
            <a:r>
              <a:rPr lang="en-IE"/>
              <a:t>No change to offset for Lump Sum</a:t>
            </a:r>
            <a:endParaRPr lang="en-US">
              <a:solidFill>
                <a:srgbClr val="444444"/>
              </a:solidFill>
            </a:endParaRPr>
          </a:p>
          <a:p>
            <a:r>
              <a:rPr lang="en-IE"/>
              <a:t>No change to the amount of the Lump Sum – fixed at 500k not 25%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DF381-B138-D49F-51E8-0B25FB1635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DE151-81EC-DD4D-B075-B4F111839AB6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3708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E12A3-3325-8313-6029-0E9B8EFF4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9DDD2-C0B4-F44D-CECE-38EC02910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868D97-36DF-A071-E1CC-D8F210D74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Emphasise that it is the first time we are seeing it increase, unprecedented situation.</a:t>
            </a:r>
            <a:endParaRPr lang="en-US">
              <a:solidFill>
                <a:srgbClr val="444444"/>
              </a:solidFill>
            </a:endParaRPr>
          </a:p>
          <a:p>
            <a:r>
              <a:rPr lang="en-IE"/>
              <a:t>No change to offset for Lump Sum</a:t>
            </a:r>
            <a:endParaRPr lang="en-US">
              <a:solidFill>
                <a:srgbClr val="444444"/>
              </a:solidFill>
            </a:endParaRPr>
          </a:p>
          <a:p>
            <a:r>
              <a:rPr lang="en-IE"/>
              <a:t>No change to the amount of the Lump Sum – fixed at 500k not 25%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43334-C5E3-32B6-7CC2-8E1E210071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DE151-81EC-DD4D-B075-B4F111839AB6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2005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43B6D-528D-6715-595B-18D8EB36F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C11992-160B-2B85-FB2E-9DA541119D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AFEBAC-A044-ABC7-0C09-41D6582AD5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Wendy/Yvonne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10567-3F8C-E648-4F84-9311254114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DE151-81EC-DD4D-B075-B4F111839AB6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45270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My question is OK . Yes, so note that exemption for members of a pension scheme who are contributing. May have option to make membership mandatory, or set up a scheme if not in place. Remove restrictions and allow access from day 1. set own contribution levels for now.</a:t>
            </a:r>
          </a:p>
          <a:p>
            <a:endParaRPr lang="en-IE"/>
          </a:p>
          <a:p>
            <a:r>
              <a:rPr lang="en-IE"/>
              <a:t>Q2:</a:t>
            </a:r>
          </a:p>
          <a:p>
            <a:r>
              <a:rPr lang="en-IE"/>
              <a:t>Yes, they can, we often see this done for key employees or family members/spouses. Opportunity to fund up 800k tax free lump sum or further, particularly if business owner themselves is over the </a:t>
            </a:r>
            <a:r>
              <a:rPr lang="en-IE" err="1"/>
              <a:t>sft</a:t>
            </a:r>
            <a:r>
              <a:rPr lang="en-IE"/>
              <a:t>. Has to be genuine employment taking a salary etc but normal limits apply i.e. 100% of salary for PRSA, salary/service for MT. another way to extract cash tax-efficiently from a company – should be done in conjunction with overall financial/business plan.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DE151-81EC-DD4D-B075-B4F111839AB6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90878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51E2F-FBBD-6DF1-836E-59E88DB2F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6A4FF3-44D5-6F27-60DF-01D51064D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872440-4D85-F334-0DE0-A6A1EEC5B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Emphasise that it is the first time we are seeing it increase, unprecedented situation.</a:t>
            </a:r>
            <a:endParaRPr lang="en-US">
              <a:solidFill>
                <a:srgbClr val="444444"/>
              </a:solidFill>
            </a:endParaRPr>
          </a:p>
          <a:p>
            <a:r>
              <a:rPr lang="en-IE"/>
              <a:t>No change to offset for Lump Sum</a:t>
            </a:r>
            <a:endParaRPr lang="en-US">
              <a:solidFill>
                <a:srgbClr val="444444"/>
              </a:solidFill>
            </a:endParaRPr>
          </a:p>
          <a:p>
            <a:r>
              <a:rPr lang="en-IE"/>
              <a:t>No change to the amount of the Lump Sum – fixed at 500k not 25%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70A39-C3B3-43A5-3263-B79826BA2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DE151-81EC-DD4D-B075-B4F111839AB6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28383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1F518-A305-262B-B908-E6B92CD6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F43355-98E3-4E47-DC7F-5AE803CE8E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00FE92-8CCE-57D5-C5DB-2A0D14811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Emphasise that it is the first time we are seeing it increase, unprecedented situation.</a:t>
            </a:r>
            <a:endParaRPr lang="en-US">
              <a:solidFill>
                <a:srgbClr val="444444"/>
              </a:solidFill>
            </a:endParaRPr>
          </a:p>
          <a:p>
            <a:r>
              <a:rPr lang="en-IE"/>
              <a:t>No change to offset for Lump Sum</a:t>
            </a:r>
            <a:endParaRPr lang="en-US">
              <a:solidFill>
                <a:srgbClr val="444444"/>
              </a:solidFill>
            </a:endParaRPr>
          </a:p>
          <a:p>
            <a:r>
              <a:rPr lang="en-IE"/>
              <a:t>No change to the amount of the Lump Sum – fixed at 500k not 25%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49652-D7E9-0D0B-4F6F-58C5A62868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DE151-81EC-DD4D-B075-B4F111839AB6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86654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460DB-1711-C7C8-67FE-32746C3D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850332-C505-2DED-429A-2EA451F0C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8CA819-40F9-D17D-ADAE-B64B08F95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Emphasise that it is the first time we are seeing it increase, unprecedented situation.</a:t>
            </a:r>
            <a:endParaRPr lang="en-US">
              <a:solidFill>
                <a:srgbClr val="444444"/>
              </a:solidFill>
            </a:endParaRPr>
          </a:p>
          <a:p>
            <a:r>
              <a:rPr lang="en-IE"/>
              <a:t>No change to offset for Lump Sum</a:t>
            </a:r>
            <a:endParaRPr lang="en-US">
              <a:solidFill>
                <a:srgbClr val="444444"/>
              </a:solidFill>
            </a:endParaRPr>
          </a:p>
          <a:p>
            <a:r>
              <a:rPr lang="en-IE"/>
              <a:t>No change to the amount of the Lump Sum – fixed at 500k not 25%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ED0BF-EA19-321E-9FCF-190F0B3ED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DE151-81EC-DD4D-B075-B4F111839AB6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5946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97153-9580-5E8B-2778-C60211551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8A7CBB-1AAA-BB8B-D43F-8AE8C5D5AC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3E276E-B79C-17CF-379D-FD23380452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Emphasise that it is the first time we are seeing it increase, unprecedented situation.</a:t>
            </a:r>
            <a:endParaRPr lang="en-US">
              <a:solidFill>
                <a:srgbClr val="444444"/>
              </a:solidFill>
            </a:endParaRPr>
          </a:p>
          <a:p>
            <a:r>
              <a:rPr lang="en-IE"/>
              <a:t>No change to offset for Lump Sum</a:t>
            </a:r>
            <a:endParaRPr lang="en-US">
              <a:solidFill>
                <a:srgbClr val="444444"/>
              </a:solidFill>
            </a:endParaRPr>
          </a:p>
          <a:p>
            <a:r>
              <a:rPr lang="en-IE"/>
              <a:t>No change to the amount of the Lump Sum – fixed at 500k not 25%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89FB5-9854-42A0-145D-5CACEAE90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DE151-81EC-DD4D-B075-B4F111839AB6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6185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460DB-1711-C7C8-67FE-32746C3D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850332-C505-2DED-429A-2EA451F0C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8CA819-40F9-D17D-ADAE-B64B08F95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700"/>
              <a:t>EPP options, then move to discussing ongoing advice</a:t>
            </a:r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ED0BF-EA19-321E-9FCF-190F0B3ED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DE151-81EC-DD4D-B075-B4F111839AB6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5946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460DB-1711-C7C8-67FE-32746C3D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850332-C505-2DED-429A-2EA451F0C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8CA819-40F9-D17D-ADAE-B64B08F95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700"/>
              <a:t>EPP options, then move to discussing ongoing advice</a:t>
            </a:r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ED0BF-EA19-321E-9FCF-190F0B3ED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DE151-81EC-DD4D-B075-B4F111839AB6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5946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B5384-48C9-AC5D-01E9-115D049CE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A74D45-0CD6-00C3-69AC-99E909CAC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A9EE1F-418C-0307-98FE-5396A3328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Emphasise that it is the first time we are seeing it increase, unprecedented situation.</a:t>
            </a:r>
            <a:endParaRPr lang="en-US">
              <a:solidFill>
                <a:srgbClr val="444444"/>
              </a:solidFill>
            </a:endParaRPr>
          </a:p>
          <a:p>
            <a:r>
              <a:rPr lang="en-IE"/>
              <a:t>No change to offset for Lump Sum</a:t>
            </a:r>
            <a:endParaRPr lang="en-US">
              <a:solidFill>
                <a:srgbClr val="444444"/>
              </a:solidFill>
            </a:endParaRPr>
          </a:p>
          <a:p>
            <a:r>
              <a:rPr lang="en-IE"/>
              <a:t>No change to the amount of the Lump Sum – fixed at 500k not 25%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F7CEE-F89B-2EDE-2406-0CAA3E76F7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DE151-81EC-DD4D-B075-B4F111839AB6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4152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D171E-D633-4933-CB3E-AA452CEBC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5AAC77-FEE6-4D6B-224B-FC169AE30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B90C00-C1A1-09F0-9FC2-B291E1A72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Emphasise that it is the first time we are seeing it increase, unprecedented situation.</a:t>
            </a:r>
            <a:endParaRPr lang="en-US">
              <a:solidFill>
                <a:srgbClr val="444444"/>
              </a:solidFill>
            </a:endParaRPr>
          </a:p>
          <a:p>
            <a:r>
              <a:rPr lang="en-IE"/>
              <a:t>No change to offset for Lump Sum</a:t>
            </a:r>
            <a:endParaRPr lang="en-US">
              <a:solidFill>
                <a:srgbClr val="444444"/>
              </a:solidFill>
            </a:endParaRPr>
          </a:p>
          <a:p>
            <a:r>
              <a:rPr lang="en-IE"/>
              <a:t>No change to the amount of the Lump Sum – fixed at 500k not 25%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7E3AD-434C-34BE-FB85-76AA9815E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DE151-81EC-DD4D-B075-B4F111839AB6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97401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26" Type="http://schemas.openxmlformats.org/officeDocument/2006/relationships/image" Target="../media/image46.sv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34" Type="http://schemas.openxmlformats.org/officeDocument/2006/relationships/image" Target="../media/image54.sv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29" Type="http://schemas.openxmlformats.org/officeDocument/2006/relationships/image" Target="../media/image49.png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image" Target="../media/image44.svg"/><Relationship Id="rId32" Type="http://schemas.openxmlformats.org/officeDocument/2006/relationships/image" Target="../media/image52.sv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svg"/><Relationship Id="rId36" Type="http://schemas.openxmlformats.org/officeDocument/2006/relationships/image" Target="../media/image56.sv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Relationship Id="rId27" Type="http://schemas.openxmlformats.org/officeDocument/2006/relationships/image" Target="../media/image47.png"/><Relationship Id="rId30" Type="http://schemas.openxmlformats.org/officeDocument/2006/relationships/image" Target="../media/image50.svg"/><Relationship Id="rId35" Type="http://schemas.openxmlformats.org/officeDocument/2006/relationships/image" Target="../media/image5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60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gradFill>
          <a:gsLst>
            <a:gs pos="0">
              <a:srgbClr val="557582"/>
            </a:gs>
            <a:gs pos="49000">
              <a:srgbClr val="628694"/>
            </a:gs>
            <a:gs pos="100000">
              <a:srgbClr val="52707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E6CAA6DD-719D-6399-0D00-9C99F3934CBE}"/>
              </a:ext>
            </a:extLst>
          </p:cNvPr>
          <p:cNvSpPr>
            <a:spLocks/>
          </p:cNvSpPr>
          <p:nvPr userDrawn="1"/>
        </p:nvSpPr>
        <p:spPr>
          <a:xfrm rot="8959308">
            <a:off x="6763385" y="-4399631"/>
            <a:ext cx="7218678" cy="6646153"/>
          </a:xfrm>
          <a:prstGeom prst="ellipse">
            <a:avLst/>
          </a:prstGeom>
          <a:gradFill flip="none" rotWithShape="1">
            <a:gsLst>
              <a:gs pos="100000">
                <a:srgbClr val="AE997A"/>
              </a:gs>
              <a:gs pos="51100">
                <a:srgbClr val="A99574"/>
              </a:gs>
              <a:gs pos="0">
                <a:srgbClr val="8A6D4D"/>
              </a:gs>
            </a:gsLst>
            <a:lin ang="11400000" scaled="0"/>
            <a:tileRect/>
          </a:gradFill>
          <a:ln w="50800">
            <a:gradFill flip="none" rotWithShape="1">
              <a:gsLst>
                <a:gs pos="0">
                  <a:srgbClr val="AE997A"/>
                </a:gs>
                <a:gs pos="100000">
                  <a:srgbClr val="51301E"/>
                </a:gs>
              </a:gsLst>
              <a:lin ang="0" scaled="1"/>
              <a:tileRect/>
            </a:gradFill>
          </a:ln>
          <a:effectLst>
            <a:outerShdw blurRad="127000" dist="241300" dir="810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DFEE0D-37A5-D9E1-317A-CC2DAA7F17D5}"/>
              </a:ext>
            </a:extLst>
          </p:cNvPr>
          <p:cNvSpPr/>
          <p:nvPr userDrawn="1"/>
        </p:nvSpPr>
        <p:spPr>
          <a:xfrm rot="8959308">
            <a:off x="7445961" y="-4540594"/>
            <a:ext cx="9038681" cy="7460968"/>
          </a:xfrm>
          <a:prstGeom prst="ellipse">
            <a:avLst/>
          </a:prstGeom>
          <a:gradFill flip="none" rotWithShape="1">
            <a:gsLst>
              <a:gs pos="51100">
                <a:srgbClr val="BD898D"/>
              </a:gs>
              <a:gs pos="0">
                <a:srgbClr val="B78084"/>
              </a:gs>
            </a:gsLst>
            <a:lin ang="11400000" scaled="0"/>
            <a:tileRect/>
          </a:gradFill>
          <a:ln w="50800">
            <a:gradFill flip="none" rotWithShape="1">
              <a:gsLst>
                <a:gs pos="33000">
                  <a:srgbClr val="BD898D"/>
                </a:gs>
                <a:gs pos="100000">
                  <a:srgbClr val="874B52"/>
                </a:gs>
              </a:gsLst>
              <a:lin ang="21594000" scaled="0"/>
              <a:tileRect/>
            </a:gradFill>
          </a:ln>
          <a:effectLst>
            <a:outerShdw blurRad="469900" dist="508000" dir="810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4130827-7F58-2BF2-5184-22D5F38A9891}"/>
              </a:ext>
            </a:extLst>
          </p:cNvPr>
          <p:cNvSpPr/>
          <p:nvPr userDrawn="1"/>
        </p:nvSpPr>
        <p:spPr>
          <a:xfrm>
            <a:off x="2161117" y="2463544"/>
            <a:ext cx="1567603" cy="1969348"/>
          </a:xfrm>
          <a:custGeom>
            <a:avLst/>
            <a:gdLst>
              <a:gd name="connsiteX0" fmla="*/ 0 w 1567603"/>
              <a:gd name="connsiteY0" fmla="*/ 0 h 1969348"/>
              <a:gd name="connsiteX1" fmla="*/ 332317 w 1567603"/>
              <a:gd name="connsiteY1" fmla="*/ 0 h 1969348"/>
              <a:gd name="connsiteX2" fmla="*/ 332317 w 1567603"/>
              <a:gd name="connsiteY2" fmla="*/ 1235111 h 1969348"/>
              <a:gd name="connsiteX3" fmla="*/ 752686 w 1567603"/>
              <a:gd name="connsiteY3" fmla="*/ 1655480 h 1969348"/>
              <a:gd name="connsiteX4" fmla="*/ 814918 w 1567603"/>
              <a:gd name="connsiteY4" fmla="*/ 1655480 h 1969348"/>
              <a:gd name="connsiteX5" fmla="*/ 1235287 w 1567603"/>
              <a:gd name="connsiteY5" fmla="*/ 1235111 h 1969348"/>
              <a:gd name="connsiteX6" fmla="*/ 1235287 w 1567603"/>
              <a:gd name="connsiteY6" fmla="*/ 0 h 1969348"/>
              <a:gd name="connsiteX7" fmla="*/ 1567603 w 1567603"/>
              <a:gd name="connsiteY7" fmla="*/ 0 h 1969348"/>
              <a:gd name="connsiteX8" fmla="*/ 1567603 w 1567603"/>
              <a:gd name="connsiteY8" fmla="*/ 1297442 h 1969348"/>
              <a:gd name="connsiteX9" fmla="*/ 895697 w 1567603"/>
              <a:gd name="connsiteY9" fmla="*/ 1969348 h 1969348"/>
              <a:gd name="connsiteX10" fmla="*/ 671906 w 1567603"/>
              <a:gd name="connsiteY10" fmla="*/ 1969348 h 1969348"/>
              <a:gd name="connsiteX11" fmla="*/ 0 w 1567603"/>
              <a:gd name="connsiteY11" fmla="*/ 1297442 h 196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67603" h="1969348">
                <a:moveTo>
                  <a:pt x="0" y="0"/>
                </a:moveTo>
                <a:lnTo>
                  <a:pt x="332317" y="0"/>
                </a:lnTo>
                <a:lnTo>
                  <a:pt x="332317" y="1235111"/>
                </a:lnTo>
                <a:cubicBezTo>
                  <a:pt x="332317" y="1467274"/>
                  <a:pt x="520523" y="1655480"/>
                  <a:pt x="752686" y="1655480"/>
                </a:cubicBezTo>
                <a:lnTo>
                  <a:pt x="814918" y="1655480"/>
                </a:lnTo>
                <a:cubicBezTo>
                  <a:pt x="1047081" y="1655480"/>
                  <a:pt x="1235287" y="1467274"/>
                  <a:pt x="1235287" y="1235111"/>
                </a:cubicBezTo>
                <a:lnTo>
                  <a:pt x="1235287" y="0"/>
                </a:lnTo>
                <a:lnTo>
                  <a:pt x="1567603" y="0"/>
                </a:lnTo>
                <a:lnTo>
                  <a:pt x="1567603" y="1297442"/>
                </a:lnTo>
                <a:cubicBezTo>
                  <a:pt x="1567603" y="1668525"/>
                  <a:pt x="1266780" y="1969348"/>
                  <a:pt x="895697" y="1969348"/>
                </a:cubicBezTo>
                <a:lnTo>
                  <a:pt x="671906" y="1969348"/>
                </a:lnTo>
                <a:cubicBezTo>
                  <a:pt x="300823" y="1969348"/>
                  <a:pt x="0" y="1668525"/>
                  <a:pt x="0" y="1297442"/>
                </a:cubicBezTo>
                <a:close/>
              </a:path>
            </a:pathLst>
          </a:custGeom>
          <a:solidFill>
            <a:srgbClr val="BEB093"/>
          </a:solidFill>
          <a:ln>
            <a:noFill/>
          </a:ln>
          <a:effectLst>
            <a:innerShdw blurRad="190500" dist="76200" dir="81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0F5BB7A-4A82-94EF-019F-AA1CBD3176DB}"/>
              </a:ext>
            </a:extLst>
          </p:cNvPr>
          <p:cNvSpPr/>
          <p:nvPr userDrawn="1"/>
        </p:nvSpPr>
        <p:spPr>
          <a:xfrm flipV="1">
            <a:off x="4569355" y="2463544"/>
            <a:ext cx="1567920" cy="1959854"/>
          </a:xfrm>
          <a:custGeom>
            <a:avLst/>
            <a:gdLst>
              <a:gd name="connsiteX0" fmla="*/ 700625 w 1567920"/>
              <a:gd name="connsiteY0" fmla="*/ 1959854 h 1959854"/>
              <a:gd name="connsiteX1" fmla="*/ 867295 w 1567920"/>
              <a:gd name="connsiteY1" fmla="*/ 1959854 h 1959854"/>
              <a:gd name="connsiteX2" fmla="*/ 1567920 w 1567920"/>
              <a:gd name="connsiteY2" fmla="*/ 1259229 h 1959854"/>
              <a:gd name="connsiteX3" fmla="*/ 1567920 w 1567920"/>
              <a:gd name="connsiteY3" fmla="*/ 11682 h 1959854"/>
              <a:gd name="connsiteX4" fmla="*/ 1566743 w 1567920"/>
              <a:gd name="connsiteY4" fmla="*/ 0 h 1959854"/>
              <a:gd name="connsiteX5" fmla="*/ 1212565 w 1567920"/>
              <a:gd name="connsiteY5" fmla="*/ 0 h 1959854"/>
              <a:gd name="connsiteX6" fmla="*/ 1212565 w 1567920"/>
              <a:gd name="connsiteY6" fmla="*/ 1279558 h 1959854"/>
              <a:gd name="connsiteX7" fmla="*/ 846137 w 1567920"/>
              <a:gd name="connsiteY7" fmla="*/ 1645986 h 1959854"/>
              <a:gd name="connsiteX8" fmla="*/ 698812 w 1567920"/>
              <a:gd name="connsiteY8" fmla="*/ 1645986 h 1959854"/>
              <a:gd name="connsiteX9" fmla="*/ 332384 w 1567920"/>
              <a:gd name="connsiteY9" fmla="*/ 1279558 h 1959854"/>
              <a:gd name="connsiteX10" fmla="*/ 332384 w 1567920"/>
              <a:gd name="connsiteY10" fmla="*/ 0 h 1959854"/>
              <a:gd name="connsiteX11" fmla="*/ 1178 w 1567920"/>
              <a:gd name="connsiteY11" fmla="*/ 0 h 1959854"/>
              <a:gd name="connsiteX12" fmla="*/ 0 w 1567920"/>
              <a:gd name="connsiteY12" fmla="*/ 11682 h 1959854"/>
              <a:gd name="connsiteX13" fmla="*/ 0 w 1567920"/>
              <a:gd name="connsiteY13" fmla="*/ 1259229 h 1959854"/>
              <a:gd name="connsiteX14" fmla="*/ 700625 w 1567920"/>
              <a:gd name="connsiteY14" fmla="*/ 1959854 h 19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67920" h="1959854">
                <a:moveTo>
                  <a:pt x="700625" y="1959854"/>
                </a:moveTo>
                <a:lnTo>
                  <a:pt x="867295" y="1959854"/>
                </a:lnTo>
                <a:cubicBezTo>
                  <a:pt x="1254240" y="1959854"/>
                  <a:pt x="1567920" y="1646174"/>
                  <a:pt x="1567920" y="1259229"/>
                </a:cubicBezTo>
                <a:lnTo>
                  <a:pt x="1567920" y="11682"/>
                </a:lnTo>
                <a:lnTo>
                  <a:pt x="1566743" y="0"/>
                </a:lnTo>
                <a:lnTo>
                  <a:pt x="1212565" y="0"/>
                </a:lnTo>
                <a:lnTo>
                  <a:pt x="1212565" y="1279558"/>
                </a:lnTo>
                <a:cubicBezTo>
                  <a:pt x="1212565" y="1481931"/>
                  <a:pt x="1048510" y="1645986"/>
                  <a:pt x="846137" y="1645986"/>
                </a:cubicBezTo>
                <a:lnTo>
                  <a:pt x="698812" y="1645986"/>
                </a:lnTo>
                <a:cubicBezTo>
                  <a:pt x="496439" y="1645986"/>
                  <a:pt x="332384" y="1481931"/>
                  <a:pt x="332384" y="1279558"/>
                </a:cubicBezTo>
                <a:lnTo>
                  <a:pt x="332384" y="0"/>
                </a:lnTo>
                <a:lnTo>
                  <a:pt x="1178" y="0"/>
                </a:lnTo>
                <a:lnTo>
                  <a:pt x="0" y="11682"/>
                </a:lnTo>
                <a:lnTo>
                  <a:pt x="0" y="1259229"/>
                </a:lnTo>
                <a:cubicBezTo>
                  <a:pt x="0" y="1646174"/>
                  <a:pt x="313680" y="1959854"/>
                  <a:pt x="700625" y="1959854"/>
                </a:cubicBezTo>
                <a:close/>
              </a:path>
            </a:pathLst>
          </a:custGeom>
          <a:solidFill>
            <a:srgbClr val="BEB093"/>
          </a:solidFill>
          <a:ln>
            <a:noFill/>
          </a:ln>
          <a:effectLst>
            <a:innerShdw blurRad="190500" dist="76200" dir="81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8F3AC4-00FA-F663-4E9B-FB561C717A60}"/>
              </a:ext>
            </a:extLst>
          </p:cNvPr>
          <p:cNvSpPr/>
          <p:nvPr userDrawn="1"/>
        </p:nvSpPr>
        <p:spPr>
          <a:xfrm>
            <a:off x="7109884" y="2463544"/>
            <a:ext cx="329141" cy="1935480"/>
          </a:xfrm>
          <a:prstGeom prst="rect">
            <a:avLst/>
          </a:prstGeom>
          <a:solidFill>
            <a:srgbClr val="BEB093"/>
          </a:solidFill>
          <a:ln>
            <a:noFill/>
          </a:ln>
          <a:effectLst>
            <a:innerShdw blurRad="190500" dist="76200" dir="81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0D64C54-28BA-7D16-12A0-F5B380020DBF}"/>
              </a:ext>
            </a:extLst>
          </p:cNvPr>
          <p:cNvSpPr/>
          <p:nvPr userDrawn="1"/>
        </p:nvSpPr>
        <p:spPr>
          <a:xfrm>
            <a:off x="8228542" y="2421000"/>
            <a:ext cx="2016000" cy="2016000"/>
          </a:xfrm>
          <a:custGeom>
            <a:avLst/>
            <a:gdLst>
              <a:gd name="connsiteX0" fmla="*/ 1008000 w 2016000"/>
              <a:gd name="connsiteY0" fmla="*/ 324000 h 2016000"/>
              <a:gd name="connsiteX1" fmla="*/ 324000 w 2016000"/>
              <a:gd name="connsiteY1" fmla="*/ 1008000 h 2016000"/>
              <a:gd name="connsiteX2" fmla="*/ 1008000 w 2016000"/>
              <a:gd name="connsiteY2" fmla="*/ 1692000 h 2016000"/>
              <a:gd name="connsiteX3" fmla="*/ 1692000 w 2016000"/>
              <a:gd name="connsiteY3" fmla="*/ 1008000 h 2016000"/>
              <a:gd name="connsiteX4" fmla="*/ 1008000 w 2016000"/>
              <a:gd name="connsiteY4" fmla="*/ 324000 h 2016000"/>
              <a:gd name="connsiteX5" fmla="*/ 1008000 w 2016000"/>
              <a:gd name="connsiteY5" fmla="*/ 0 h 2016000"/>
              <a:gd name="connsiteX6" fmla="*/ 2016000 w 2016000"/>
              <a:gd name="connsiteY6" fmla="*/ 1008000 h 2016000"/>
              <a:gd name="connsiteX7" fmla="*/ 1008000 w 2016000"/>
              <a:gd name="connsiteY7" fmla="*/ 2016000 h 2016000"/>
              <a:gd name="connsiteX8" fmla="*/ 0 w 2016000"/>
              <a:gd name="connsiteY8" fmla="*/ 1008000 h 2016000"/>
              <a:gd name="connsiteX9" fmla="*/ 1008000 w 2016000"/>
              <a:gd name="connsiteY9" fmla="*/ 0 h 2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6000" h="2016000">
                <a:moveTo>
                  <a:pt x="1008000" y="324000"/>
                </a:moveTo>
                <a:cubicBezTo>
                  <a:pt x="630237" y="324000"/>
                  <a:pt x="324000" y="630237"/>
                  <a:pt x="324000" y="1008000"/>
                </a:cubicBezTo>
                <a:cubicBezTo>
                  <a:pt x="324000" y="1385763"/>
                  <a:pt x="630237" y="1692000"/>
                  <a:pt x="1008000" y="1692000"/>
                </a:cubicBezTo>
                <a:cubicBezTo>
                  <a:pt x="1385763" y="1692000"/>
                  <a:pt x="1692000" y="1385763"/>
                  <a:pt x="1692000" y="1008000"/>
                </a:cubicBezTo>
                <a:cubicBezTo>
                  <a:pt x="1692000" y="630237"/>
                  <a:pt x="1385763" y="324000"/>
                  <a:pt x="1008000" y="324000"/>
                </a:cubicBezTo>
                <a:close/>
                <a:moveTo>
                  <a:pt x="1008000" y="0"/>
                </a:moveTo>
                <a:cubicBezTo>
                  <a:pt x="1564703" y="0"/>
                  <a:pt x="2016000" y="451297"/>
                  <a:pt x="2016000" y="1008000"/>
                </a:cubicBezTo>
                <a:cubicBezTo>
                  <a:pt x="2016000" y="1564703"/>
                  <a:pt x="1564703" y="2016000"/>
                  <a:pt x="1008000" y="2016000"/>
                </a:cubicBezTo>
                <a:cubicBezTo>
                  <a:pt x="451297" y="2016000"/>
                  <a:pt x="0" y="1564703"/>
                  <a:pt x="0" y="1008000"/>
                </a:cubicBezTo>
                <a:cubicBezTo>
                  <a:pt x="0" y="451297"/>
                  <a:pt x="451297" y="0"/>
                  <a:pt x="1008000" y="0"/>
                </a:cubicBezTo>
                <a:close/>
              </a:path>
            </a:pathLst>
          </a:custGeom>
          <a:solidFill>
            <a:srgbClr val="BEB093"/>
          </a:solidFill>
          <a:ln>
            <a:noFill/>
          </a:ln>
          <a:effectLst>
            <a:innerShdw blurRad="190500" dist="76200" dir="81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0D07DB0-5D76-AC23-1C3A-18FACD4CDE71}"/>
              </a:ext>
            </a:extLst>
          </p:cNvPr>
          <p:cNvSpPr/>
          <p:nvPr userDrawn="1"/>
        </p:nvSpPr>
        <p:spPr>
          <a:xfrm>
            <a:off x="8228542" y="2421000"/>
            <a:ext cx="2016000" cy="2016000"/>
          </a:xfrm>
          <a:custGeom>
            <a:avLst/>
            <a:gdLst>
              <a:gd name="connsiteX0" fmla="*/ 1008000 w 2016000"/>
              <a:gd name="connsiteY0" fmla="*/ 324000 h 2016000"/>
              <a:gd name="connsiteX1" fmla="*/ 324000 w 2016000"/>
              <a:gd name="connsiteY1" fmla="*/ 1008000 h 2016000"/>
              <a:gd name="connsiteX2" fmla="*/ 1008000 w 2016000"/>
              <a:gd name="connsiteY2" fmla="*/ 1692000 h 2016000"/>
              <a:gd name="connsiteX3" fmla="*/ 1692000 w 2016000"/>
              <a:gd name="connsiteY3" fmla="*/ 1008000 h 2016000"/>
              <a:gd name="connsiteX4" fmla="*/ 1008000 w 2016000"/>
              <a:gd name="connsiteY4" fmla="*/ 324000 h 2016000"/>
              <a:gd name="connsiteX5" fmla="*/ 1008000 w 2016000"/>
              <a:gd name="connsiteY5" fmla="*/ 0 h 2016000"/>
              <a:gd name="connsiteX6" fmla="*/ 2016000 w 2016000"/>
              <a:gd name="connsiteY6" fmla="*/ 1008000 h 2016000"/>
              <a:gd name="connsiteX7" fmla="*/ 1008000 w 2016000"/>
              <a:gd name="connsiteY7" fmla="*/ 2016000 h 2016000"/>
              <a:gd name="connsiteX8" fmla="*/ 0 w 2016000"/>
              <a:gd name="connsiteY8" fmla="*/ 1008000 h 2016000"/>
              <a:gd name="connsiteX9" fmla="*/ 1008000 w 2016000"/>
              <a:gd name="connsiteY9" fmla="*/ 0 h 2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6000" h="2016000">
                <a:moveTo>
                  <a:pt x="1008000" y="324000"/>
                </a:moveTo>
                <a:cubicBezTo>
                  <a:pt x="630237" y="324000"/>
                  <a:pt x="324000" y="630237"/>
                  <a:pt x="324000" y="1008000"/>
                </a:cubicBezTo>
                <a:cubicBezTo>
                  <a:pt x="324000" y="1385763"/>
                  <a:pt x="630237" y="1692000"/>
                  <a:pt x="1008000" y="1692000"/>
                </a:cubicBezTo>
                <a:cubicBezTo>
                  <a:pt x="1385763" y="1692000"/>
                  <a:pt x="1692000" y="1385763"/>
                  <a:pt x="1692000" y="1008000"/>
                </a:cubicBezTo>
                <a:cubicBezTo>
                  <a:pt x="1692000" y="630237"/>
                  <a:pt x="1385763" y="324000"/>
                  <a:pt x="1008000" y="324000"/>
                </a:cubicBezTo>
                <a:close/>
                <a:moveTo>
                  <a:pt x="1008000" y="0"/>
                </a:moveTo>
                <a:cubicBezTo>
                  <a:pt x="1564703" y="0"/>
                  <a:pt x="2016000" y="451297"/>
                  <a:pt x="2016000" y="1008000"/>
                </a:cubicBezTo>
                <a:cubicBezTo>
                  <a:pt x="2016000" y="1564703"/>
                  <a:pt x="1564703" y="2016000"/>
                  <a:pt x="1008000" y="2016000"/>
                </a:cubicBezTo>
                <a:cubicBezTo>
                  <a:pt x="451297" y="2016000"/>
                  <a:pt x="0" y="1564703"/>
                  <a:pt x="0" y="1008000"/>
                </a:cubicBezTo>
                <a:cubicBezTo>
                  <a:pt x="0" y="451297"/>
                  <a:pt x="451297" y="0"/>
                  <a:pt x="1008000" y="0"/>
                </a:cubicBezTo>
                <a:close/>
              </a:path>
            </a:pathLst>
          </a:custGeom>
          <a:gradFill flip="none" rotWithShape="1">
            <a:gsLst>
              <a:gs pos="91000">
                <a:srgbClr val="A28E6B"/>
              </a:gs>
              <a:gs pos="63000">
                <a:srgbClr val="BEB093">
                  <a:alpha val="0"/>
                </a:srgbClr>
              </a:gs>
            </a:gsLst>
            <a:lin ang="0" scaled="0"/>
            <a:tileRect/>
          </a:gradFill>
          <a:ln>
            <a:noFill/>
          </a:ln>
          <a:effectLst>
            <a:innerShdw dist="50800">
              <a:srgbClr val="826947">
                <a:alpha val="91000"/>
              </a:srgb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A563403-6771-60F6-2034-74AE9DA831E8}"/>
              </a:ext>
            </a:extLst>
          </p:cNvPr>
          <p:cNvSpPr/>
          <p:nvPr userDrawn="1"/>
        </p:nvSpPr>
        <p:spPr>
          <a:xfrm>
            <a:off x="2161117" y="2463544"/>
            <a:ext cx="1567603" cy="1969348"/>
          </a:xfrm>
          <a:custGeom>
            <a:avLst/>
            <a:gdLst>
              <a:gd name="connsiteX0" fmla="*/ 0 w 1567603"/>
              <a:gd name="connsiteY0" fmla="*/ 0 h 1969348"/>
              <a:gd name="connsiteX1" fmla="*/ 332317 w 1567603"/>
              <a:gd name="connsiteY1" fmla="*/ 0 h 1969348"/>
              <a:gd name="connsiteX2" fmla="*/ 332317 w 1567603"/>
              <a:gd name="connsiteY2" fmla="*/ 1235111 h 1969348"/>
              <a:gd name="connsiteX3" fmla="*/ 752686 w 1567603"/>
              <a:gd name="connsiteY3" fmla="*/ 1655480 h 1969348"/>
              <a:gd name="connsiteX4" fmla="*/ 814918 w 1567603"/>
              <a:gd name="connsiteY4" fmla="*/ 1655480 h 1969348"/>
              <a:gd name="connsiteX5" fmla="*/ 1235287 w 1567603"/>
              <a:gd name="connsiteY5" fmla="*/ 1235111 h 1969348"/>
              <a:gd name="connsiteX6" fmla="*/ 1235287 w 1567603"/>
              <a:gd name="connsiteY6" fmla="*/ 0 h 1969348"/>
              <a:gd name="connsiteX7" fmla="*/ 1567603 w 1567603"/>
              <a:gd name="connsiteY7" fmla="*/ 0 h 1969348"/>
              <a:gd name="connsiteX8" fmla="*/ 1567603 w 1567603"/>
              <a:gd name="connsiteY8" fmla="*/ 1297442 h 1969348"/>
              <a:gd name="connsiteX9" fmla="*/ 895697 w 1567603"/>
              <a:gd name="connsiteY9" fmla="*/ 1969348 h 1969348"/>
              <a:gd name="connsiteX10" fmla="*/ 671906 w 1567603"/>
              <a:gd name="connsiteY10" fmla="*/ 1969348 h 1969348"/>
              <a:gd name="connsiteX11" fmla="*/ 0 w 1567603"/>
              <a:gd name="connsiteY11" fmla="*/ 1297442 h 196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67603" h="1969348">
                <a:moveTo>
                  <a:pt x="0" y="0"/>
                </a:moveTo>
                <a:lnTo>
                  <a:pt x="332317" y="0"/>
                </a:lnTo>
                <a:lnTo>
                  <a:pt x="332317" y="1235111"/>
                </a:lnTo>
                <a:cubicBezTo>
                  <a:pt x="332317" y="1467274"/>
                  <a:pt x="520523" y="1655480"/>
                  <a:pt x="752686" y="1655480"/>
                </a:cubicBezTo>
                <a:lnTo>
                  <a:pt x="814918" y="1655480"/>
                </a:lnTo>
                <a:cubicBezTo>
                  <a:pt x="1047081" y="1655480"/>
                  <a:pt x="1235287" y="1467274"/>
                  <a:pt x="1235287" y="1235111"/>
                </a:cubicBezTo>
                <a:lnTo>
                  <a:pt x="1235287" y="0"/>
                </a:lnTo>
                <a:lnTo>
                  <a:pt x="1567603" y="0"/>
                </a:lnTo>
                <a:lnTo>
                  <a:pt x="1567603" y="1297442"/>
                </a:lnTo>
                <a:cubicBezTo>
                  <a:pt x="1567603" y="1668525"/>
                  <a:pt x="1266780" y="1969348"/>
                  <a:pt x="895697" y="1969348"/>
                </a:cubicBezTo>
                <a:lnTo>
                  <a:pt x="671906" y="1969348"/>
                </a:lnTo>
                <a:cubicBezTo>
                  <a:pt x="300823" y="1969348"/>
                  <a:pt x="0" y="1668525"/>
                  <a:pt x="0" y="1297442"/>
                </a:cubicBezTo>
                <a:close/>
              </a:path>
            </a:pathLst>
          </a:custGeom>
          <a:gradFill flip="none" rotWithShape="1">
            <a:gsLst>
              <a:gs pos="98000">
                <a:srgbClr val="FEFAF0"/>
              </a:gs>
              <a:gs pos="81000">
                <a:srgbClr val="BEB093">
                  <a:alpha val="0"/>
                </a:srgbClr>
              </a:gs>
            </a:gsLst>
            <a:lin ang="10800000" scaled="0"/>
            <a:tileRect/>
          </a:gradFill>
          <a:ln>
            <a:noFill/>
          </a:ln>
          <a:effectLst>
            <a:innerShdw dist="38100" dir="10800000">
              <a:srgbClr val="826947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9938F9-C616-07A0-FC78-465E2306BA25}"/>
              </a:ext>
            </a:extLst>
          </p:cNvPr>
          <p:cNvSpPr/>
          <p:nvPr userDrawn="1"/>
        </p:nvSpPr>
        <p:spPr>
          <a:xfrm rot="19759308">
            <a:off x="-1818381" y="3919852"/>
            <a:ext cx="5812981" cy="5351944"/>
          </a:xfrm>
          <a:prstGeom prst="ellipse">
            <a:avLst/>
          </a:prstGeom>
          <a:gradFill flip="none" rotWithShape="1">
            <a:gsLst>
              <a:gs pos="84000">
                <a:srgbClr val="AE997A"/>
              </a:gs>
              <a:gs pos="49000">
                <a:srgbClr val="A99574"/>
              </a:gs>
              <a:gs pos="22000">
                <a:srgbClr val="896E4B"/>
              </a:gs>
            </a:gsLst>
            <a:lin ang="3600000" scaled="0"/>
            <a:tileRect/>
          </a:gradFill>
          <a:ln w="50800">
            <a:gradFill flip="none" rotWithShape="1">
              <a:gsLst>
                <a:gs pos="0">
                  <a:srgbClr val="AE997A"/>
                </a:gs>
                <a:gs pos="100000">
                  <a:srgbClr val="704F36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DDDC14A-8D7F-F379-5DD0-A3650A1425D3}"/>
              </a:ext>
            </a:extLst>
          </p:cNvPr>
          <p:cNvSpPr>
            <a:spLocks/>
          </p:cNvSpPr>
          <p:nvPr userDrawn="1"/>
        </p:nvSpPr>
        <p:spPr>
          <a:xfrm rot="8959308">
            <a:off x="7445961" y="-4540594"/>
            <a:ext cx="9038681" cy="7460968"/>
          </a:xfrm>
          <a:prstGeom prst="ellipse">
            <a:avLst/>
          </a:prstGeom>
          <a:gradFill flip="none" rotWithShape="1">
            <a:gsLst>
              <a:gs pos="41000">
                <a:srgbClr val="628796"/>
              </a:gs>
              <a:gs pos="57000">
                <a:srgbClr val="7FA5B2"/>
              </a:gs>
              <a:gs pos="88000">
                <a:srgbClr val="628796"/>
              </a:gs>
            </a:gsLst>
            <a:lin ang="17100000" scaled="0"/>
            <a:tileRect/>
          </a:gradFill>
          <a:ln w="50800">
            <a:gradFill flip="none" rotWithShape="1">
              <a:gsLst>
                <a:gs pos="54000">
                  <a:srgbClr val="3F5C68"/>
                </a:gs>
                <a:gs pos="49000">
                  <a:srgbClr val="799AA7"/>
                </a:gs>
                <a:gs pos="32000">
                  <a:srgbClr val="3F5C68"/>
                </a:gs>
                <a:gs pos="67000">
                  <a:srgbClr val="3F5C68"/>
                </a:gs>
                <a:gs pos="63000">
                  <a:srgbClr val="799AA7"/>
                </a:gs>
              </a:gsLst>
              <a:lin ang="150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B5E32B6-C622-59F7-5902-0B71C306D1E9}"/>
              </a:ext>
            </a:extLst>
          </p:cNvPr>
          <p:cNvSpPr/>
          <p:nvPr userDrawn="1"/>
        </p:nvSpPr>
        <p:spPr>
          <a:xfrm>
            <a:off x="-7661926" y="-4899258"/>
            <a:ext cx="27515854" cy="16656518"/>
          </a:xfrm>
          <a:custGeom>
            <a:avLst/>
            <a:gdLst>
              <a:gd name="connsiteX0" fmla="*/ 7661327 w 27515854"/>
              <a:gd name="connsiteY0" fmla="*/ 4899258 h 16656518"/>
              <a:gd name="connsiteX1" fmla="*/ 7661327 w 27515854"/>
              <a:gd name="connsiteY1" fmla="*/ 11757258 h 16656518"/>
              <a:gd name="connsiteX2" fmla="*/ 19854526 w 27515854"/>
              <a:gd name="connsiteY2" fmla="*/ 11757258 h 16656518"/>
              <a:gd name="connsiteX3" fmla="*/ 19854526 w 27515854"/>
              <a:gd name="connsiteY3" fmla="*/ 4899258 h 16656518"/>
              <a:gd name="connsiteX4" fmla="*/ 0 w 27515854"/>
              <a:gd name="connsiteY4" fmla="*/ 0 h 16656518"/>
              <a:gd name="connsiteX5" fmla="*/ 27515854 w 27515854"/>
              <a:gd name="connsiteY5" fmla="*/ 0 h 16656518"/>
              <a:gd name="connsiteX6" fmla="*/ 27515854 w 27515854"/>
              <a:gd name="connsiteY6" fmla="*/ 16656518 h 16656518"/>
              <a:gd name="connsiteX7" fmla="*/ 0 w 27515854"/>
              <a:gd name="connsiteY7" fmla="*/ 16656518 h 166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15854" h="16656518">
                <a:moveTo>
                  <a:pt x="7661327" y="4899258"/>
                </a:moveTo>
                <a:lnTo>
                  <a:pt x="7661327" y="11757258"/>
                </a:lnTo>
                <a:lnTo>
                  <a:pt x="19854526" y="11757258"/>
                </a:lnTo>
                <a:lnTo>
                  <a:pt x="19854526" y="4899258"/>
                </a:lnTo>
                <a:close/>
                <a:moveTo>
                  <a:pt x="0" y="0"/>
                </a:moveTo>
                <a:lnTo>
                  <a:pt x="27515854" y="0"/>
                </a:lnTo>
                <a:lnTo>
                  <a:pt x="27515854" y="16656518"/>
                </a:lnTo>
                <a:lnTo>
                  <a:pt x="0" y="16656518"/>
                </a:lnTo>
                <a:close/>
              </a:path>
            </a:pathLst>
          </a:custGeom>
          <a:solidFill>
            <a:srgbClr val="515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B84C7F7-50BC-16A8-6F6C-8901AFDDCA1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105400" y="5003949"/>
            <a:ext cx="5139142" cy="1325584"/>
          </a:xfrm>
        </p:spPr>
        <p:txBody>
          <a:bodyPr/>
          <a:lstStyle>
            <a:lvl1pPr>
              <a:spcBef>
                <a:spcPts val="73"/>
              </a:spcBef>
              <a:defRPr sz="173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91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59259E-6 L -0.19375 0.45717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228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gradFill>
          <a:gsLst>
            <a:gs pos="11000">
              <a:srgbClr val="8DB2C2"/>
            </a:gs>
            <a:gs pos="45000">
              <a:srgbClr val="5F8594"/>
            </a:gs>
            <a:gs pos="96000">
              <a:srgbClr val="5F818D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D2AF12-EC2E-E8DD-24AE-DC9AD2F6FCED}"/>
              </a:ext>
            </a:extLst>
          </p:cNvPr>
          <p:cNvSpPr>
            <a:spLocks/>
          </p:cNvSpPr>
          <p:nvPr userDrawn="1"/>
        </p:nvSpPr>
        <p:spPr>
          <a:xfrm rot="5400000">
            <a:off x="6862059" y="-3192074"/>
            <a:ext cx="9184642" cy="7796388"/>
          </a:xfrm>
          <a:prstGeom prst="roundRect">
            <a:avLst>
              <a:gd name="adj" fmla="val 44657"/>
            </a:avLst>
          </a:prstGeom>
          <a:gradFill flip="none" rotWithShape="1">
            <a:gsLst>
              <a:gs pos="9000">
                <a:srgbClr val="628796"/>
              </a:gs>
              <a:gs pos="54000">
                <a:srgbClr val="7FA5B2"/>
              </a:gs>
              <a:gs pos="88000">
                <a:srgbClr val="628796"/>
              </a:gs>
            </a:gsLst>
            <a:lin ang="19800000" scaled="0"/>
            <a:tileRect/>
          </a:gradFill>
          <a:ln w="50800">
            <a:gradFill flip="none" rotWithShape="1">
              <a:gsLst>
                <a:gs pos="54000">
                  <a:srgbClr val="3F5C68"/>
                </a:gs>
                <a:gs pos="49000">
                  <a:srgbClr val="799AA7"/>
                </a:gs>
                <a:gs pos="32000">
                  <a:srgbClr val="3F5C68"/>
                </a:gs>
                <a:gs pos="67000">
                  <a:srgbClr val="3F5C68"/>
                </a:gs>
                <a:gs pos="63000">
                  <a:srgbClr val="799AA7"/>
                </a:gs>
              </a:gsLst>
              <a:lin ang="15000000" scaled="0"/>
              <a:tileRect/>
            </a:gradFill>
          </a:ln>
          <a:effectLst>
            <a:outerShdw blurRad="317500" dist="584200" dir="840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3FCA50-56D2-7188-F441-65CF739F2C70}"/>
              </a:ext>
            </a:extLst>
          </p:cNvPr>
          <p:cNvSpPr>
            <a:spLocks/>
          </p:cNvSpPr>
          <p:nvPr userDrawn="1"/>
        </p:nvSpPr>
        <p:spPr>
          <a:xfrm rot="5400000">
            <a:off x="6023859" y="-3898194"/>
            <a:ext cx="9184642" cy="7796388"/>
          </a:xfrm>
          <a:prstGeom prst="roundRect">
            <a:avLst>
              <a:gd name="adj" fmla="val 44657"/>
            </a:avLst>
          </a:prstGeom>
          <a:gradFill flip="none" rotWithShape="1">
            <a:gsLst>
              <a:gs pos="0">
                <a:srgbClr val="947F59"/>
              </a:gs>
              <a:gs pos="26000">
                <a:srgbClr val="6A4C32"/>
              </a:gs>
              <a:gs pos="54000">
                <a:srgbClr val="8A6D4D"/>
              </a:gs>
            </a:gsLst>
            <a:lin ang="16200000" scaled="0"/>
            <a:tileRect/>
          </a:gradFill>
          <a:ln w="50800">
            <a:gradFill flip="none" rotWithShape="1">
              <a:gsLst>
                <a:gs pos="0">
                  <a:srgbClr val="AE997A"/>
                </a:gs>
                <a:gs pos="100000">
                  <a:srgbClr val="51301E"/>
                </a:gs>
              </a:gsLst>
              <a:lin ang="5400000" scaled="1"/>
              <a:tileRect/>
            </a:gradFill>
          </a:ln>
          <a:effectLst>
            <a:outerShdw blurRad="127000" dist="203200" dir="7440000" algn="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pic>
        <p:nvPicPr>
          <p:cNvPr id="10" name="Picture 9" descr="A white surface with black border&#10;&#10;Description automatically generated">
            <a:extLst>
              <a:ext uri="{FF2B5EF4-FFF2-40B4-BE49-F238E27FC236}">
                <a16:creationId xmlns:a16="http://schemas.microsoft.com/office/drawing/2014/main" id="{13D7B07E-4173-F522-3254-A40A4EDBE1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6" t="7638" b="3839"/>
          <a:stretch/>
        </p:blipFill>
        <p:spPr>
          <a:xfrm>
            <a:off x="7556187" y="1"/>
            <a:ext cx="5961865" cy="5298441"/>
          </a:xfrm>
          <a:custGeom>
            <a:avLst/>
            <a:gdLst>
              <a:gd name="connsiteX0" fmla="*/ 0 w 5961865"/>
              <a:gd name="connsiteY0" fmla="*/ 0 h 5298441"/>
              <a:gd name="connsiteX1" fmla="*/ 5961865 w 5961865"/>
              <a:gd name="connsiteY1" fmla="*/ 0 h 5298441"/>
              <a:gd name="connsiteX2" fmla="*/ 5961865 w 5961865"/>
              <a:gd name="connsiteY2" fmla="*/ 4884221 h 5298441"/>
              <a:gd name="connsiteX3" fmla="*/ 5669964 w 5961865"/>
              <a:gd name="connsiteY3" fmla="*/ 5024837 h 5298441"/>
              <a:gd name="connsiteX4" fmla="*/ 4314755 w 5961865"/>
              <a:gd name="connsiteY4" fmla="*/ 5298441 h 5298441"/>
              <a:gd name="connsiteX5" fmla="*/ 3481633 w 5961865"/>
              <a:gd name="connsiteY5" fmla="*/ 5298441 h 5298441"/>
              <a:gd name="connsiteX6" fmla="*/ 0 w 5961865"/>
              <a:gd name="connsiteY6" fmla="*/ 1816808 h 5298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61865" h="5298441">
                <a:moveTo>
                  <a:pt x="0" y="0"/>
                </a:moveTo>
                <a:lnTo>
                  <a:pt x="5961865" y="0"/>
                </a:lnTo>
                <a:lnTo>
                  <a:pt x="5961865" y="4884221"/>
                </a:lnTo>
                <a:lnTo>
                  <a:pt x="5669964" y="5024837"/>
                </a:lnTo>
                <a:cubicBezTo>
                  <a:pt x="5253427" y="5201017"/>
                  <a:pt x="4795468" y="5298441"/>
                  <a:pt x="4314755" y="5298441"/>
                </a:cubicBezTo>
                <a:lnTo>
                  <a:pt x="3481633" y="5298441"/>
                </a:lnTo>
                <a:cubicBezTo>
                  <a:pt x="1558780" y="5298441"/>
                  <a:pt x="0" y="3739661"/>
                  <a:pt x="0" y="1816808"/>
                </a:cubicBezTo>
                <a:close/>
              </a:path>
            </a:pathLst>
          </a:custGeom>
          <a:noFill/>
          <a:ln w="50800">
            <a:noFill/>
          </a:ln>
          <a:effectLst>
            <a:outerShdw blurRad="139700" dist="304800" dir="13800000" algn="tl" rotWithShape="0">
              <a:srgbClr val="61412B">
                <a:alpha val="81000"/>
              </a:srgbClr>
            </a:outerShdw>
          </a:effectLst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BD38FFC-BBD8-60C2-48BA-9B8A4046C3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159" y="4848231"/>
            <a:ext cx="1346004" cy="1209675"/>
          </a:xfr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Work Sans Medium" pitchFamily="2" charset="0"/>
              </a:defRPr>
            </a:lvl1pPr>
            <a:lvl2pPr marL="0" indent="0" algn="ctr">
              <a:spcBef>
                <a:spcPts val="400"/>
              </a:spcBef>
              <a:defRPr sz="1000">
                <a:solidFill>
                  <a:schemeClr val="bg1"/>
                </a:solidFill>
                <a:latin typeface="+mj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GB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1A9303D5-A9BC-BBB8-7067-41D77700C8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2868" y="4848231"/>
            <a:ext cx="1346004" cy="1209675"/>
          </a:xfr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Work Sans Medium" pitchFamily="2" charset="0"/>
              </a:defRPr>
            </a:lvl1pPr>
            <a:lvl2pPr marL="0" indent="0" algn="ctr">
              <a:spcBef>
                <a:spcPts val="400"/>
              </a:spcBef>
              <a:defRPr sz="1000">
                <a:solidFill>
                  <a:schemeClr val="bg1"/>
                </a:solidFill>
                <a:latin typeface="+mj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GB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25025555-E667-993F-F10D-74B85A42D1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79876" y="4848231"/>
            <a:ext cx="1346004" cy="1209675"/>
          </a:xfr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Work Sans Medium" pitchFamily="2" charset="0"/>
              </a:defRPr>
            </a:lvl1pPr>
            <a:lvl2pPr marL="0" indent="0" algn="ctr">
              <a:spcBef>
                <a:spcPts val="400"/>
              </a:spcBef>
              <a:defRPr sz="1000">
                <a:solidFill>
                  <a:schemeClr val="bg1"/>
                </a:solidFill>
                <a:latin typeface="+mj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GB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68FC40D6-AD3C-D367-711B-315F945AD5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6884" y="4848231"/>
            <a:ext cx="1346004" cy="1209675"/>
          </a:xfr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Work Sans Medium" pitchFamily="2" charset="0"/>
              </a:defRPr>
            </a:lvl1pPr>
            <a:lvl2pPr marL="0" indent="0" algn="ctr">
              <a:spcBef>
                <a:spcPts val="400"/>
              </a:spcBef>
              <a:defRPr sz="1000">
                <a:solidFill>
                  <a:schemeClr val="bg1"/>
                </a:solidFill>
                <a:latin typeface="+mj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6EF67F-EECC-2279-5370-07CC41DBE6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7416" y="6096000"/>
            <a:ext cx="1298886" cy="327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9D3113-E4AC-4CFD-083B-253F00DEBD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083" y="250458"/>
            <a:ext cx="4724717" cy="951483"/>
          </a:xfrm>
        </p:spPr>
        <p:txBody>
          <a:bodyPr anchor="t" anchorCtr="0"/>
          <a:lstStyle>
            <a:lvl1pPr>
              <a:defRPr sz="5000">
                <a:solidFill>
                  <a:srgbClr val="C3B296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23E7B4-3498-D454-F575-74A40BF86582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458566" y="5022512"/>
            <a:ext cx="327600" cy="0"/>
          </a:xfrm>
          <a:prstGeom prst="line">
            <a:avLst/>
          </a:prstGeom>
          <a:noFill/>
          <a:ln w="19050" cap="flat">
            <a:solidFill>
              <a:schemeClr val="tx2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1F66DD6-9FD1-314B-797A-7C331795151B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2945574" y="5022512"/>
            <a:ext cx="327600" cy="0"/>
          </a:xfrm>
          <a:prstGeom prst="line">
            <a:avLst/>
          </a:prstGeom>
          <a:noFill/>
          <a:ln w="19050" cap="flat">
            <a:solidFill>
              <a:schemeClr val="tx2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EC2F5B-9E05-6AE5-3C9B-772F042997F0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4432582" y="5022512"/>
            <a:ext cx="327600" cy="0"/>
          </a:xfrm>
          <a:prstGeom prst="line">
            <a:avLst/>
          </a:prstGeom>
          <a:noFill/>
          <a:ln w="19050" cap="flat">
            <a:solidFill>
              <a:schemeClr val="tx2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EAFA447-2318-79C0-9891-D07B16E92955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919591" y="5022512"/>
            <a:ext cx="327600" cy="0"/>
          </a:xfrm>
          <a:prstGeom prst="line">
            <a:avLst/>
          </a:prstGeom>
          <a:noFill/>
          <a:ln w="19050" cap="flat">
            <a:solidFill>
              <a:schemeClr val="tx2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Freeform 26">
            <a:extLst>
              <a:ext uri="{FF2B5EF4-FFF2-40B4-BE49-F238E27FC236}">
                <a16:creationId xmlns:a16="http://schemas.microsoft.com/office/drawing/2014/main" id="{454AAC4D-83E3-2689-A960-000CB2B57953}"/>
              </a:ext>
            </a:extLst>
          </p:cNvPr>
          <p:cNvSpPr/>
          <p:nvPr userDrawn="1"/>
        </p:nvSpPr>
        <p:spPr>
          <a:xfrm>
            <a:off x="533400" y="1185296"/>
            <a:ext cx="712800" cy="889200"/>
          </a:xfrm>
          <a:custGeom>
            <a:avLst/>
            <a:gdLst>
              <a:gd name="connsiteX0" fmla="*/ 1427504 w 1427504"/>
              <a:gd name="connsiteY0" fmla="*/ 1124989 h 1781032"/>
              <a:gd name="connsiteX1" fmla="*/ 712711 w 1427504"/>
              <a:gd name="connsiteY1" fmla="*/ 1781033 h 1781032"/>
              <a:gd name="connsiteX2" fmla="*/ 0 w 1427504"/>
              <a:gd name="connsiteY2" fmla="*/ 1124989 h 1781032"/>
              <a:gd name="connsiteX3" fmla="*/ 0 w 1427504"/>
              <a:gd name="connsiteY3" fmla="*/ 0 h 1781032"/>
              <a:gd name="connsiteX4" fmla="*/ 308124 w 1427504"/>
              <a:gd name="connsiteY4" fmla="*/ 0 h 1781032"/>
              <a:gd name="connsiteX5" fmla="*/ 308124 w 1427504"/>
              <a:gd name="connsiteY5" fmla="*/ 1098309 h 1781032"/>
              <a:gd name="connsiteX6" fmla="*/ 712364 w 1427504"/>
              <a:gd name="connsiteY6" fmla="*/ 1499187 h 1781032"/>
              <a:gd name="connsiteX7" fmla="*/ 1116604 w 1427504"/>
              <a:gd name="connsiteY7" fmla="*/ 1098309 h 1781032"/>
              <a:gd name="connsiteX8" fmla="*/ 1116604 w 1427504"/>
              <a:gd name="connsiteY8" fmla="*/ 0 h 1781032"/>
              <a:gd name="connsiteX9" fmla="*/ 1427157 w 1427504"/>
              <a:gd name="connsiteY9" fmla="*/ 0 h 1781032"/>
              <a:gd name="connsiteX10" fmla="*/ 1427157 w 1427504"/>
              <a:gd name="connsiteY10" fmla="*/ 1124989 h 1781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7504" h="1781032">
                <a:moveTo>
                  <a:pt x="1427504" y="1124989"/>
                </a:moveTo>
                <a:cubicBezTo>
                  <a:pt x="1427504" y="1528261"/>
                  <a:pt x="1161365" y="1781033"/>
                  <a:pt x="712711" y="1781033"/>
                </a:cubicBezTo>
                <a:cubicBezTo>
                  <a:pt x="264057" y="1781033"/>
                  <a:pt x="0" y="1528603"/>
                  <a:pt x="0" y="1124989"/>
                </a:cubicBezTo>
                <a:lnTo>
                  <a:pt x="0" y="0"/>
                </a:lnTo>
                <a:lnTo>
                  <a:pt x="308124" y="0"/>
                </a:lnTo>
                <a:lnTo>
                  <a:pt x="308124" y="1098309"/>
                </a:lnTo>
                <a:cubicBezTo>
                  <a:pt x="308124" y="1351081"/>
                  <a:pt x="458370" y="1499187"/>
                  <a:pt x="712364" y="1499187"/>
                </a:cubicBezTo>
                <a:cubicBezTo>
                  <a:pt x="966359" y="1499187"/>
                  <a:pt x="1116604" y="1351081"/>
                  <a:pt x="1116604" y="1098309"/>
                </a:cubicBezTo>
                <a:lnTo>
                  <a:pt x="1116604" y="0"/>
                </a:lnTo>
                <a:lnTo>
                  <a:pt x="1427157" y="0"/>
                </a:lnTo>
                <a:lnTo>
                  <a:pt x="1427157" y="1124989"/>
                </a:lnTo>
                <a:close/>
              </a:path>
            </a:pathLst>
          </a:custGeom>
          <a:solidFill>
            <a:schemeClr val="bg1"/>
          </a:solidFill>
          <a:ln w="34657" cap="flat">
            <a:noFill/>
            <a:prstDash val="solid"/>
            <a:miter/>
          </a:ln>
        </p:spPr>
        <p:txBody>
          <a:bodyPr rtlCol="0" anchor="ctr"/>
          <a:lstStyle/>
          <a:p>
            <a:endParaRPr lang="en-IE"/>
          </a:p>
        </p:txBody>
      </p:sp>
      <p:sp>
        <p:nvSpPr>
          <p:cNvPr id="14" name="Freeform 27">
            <a:extLst>
              <a:ext uri="{FF2B5EF4-FFF2-40B4-BE49-F238E27FC236}">
                <a16:creationId xmlns:a16="http://schemas.microsoft.com/office/drawing/2014/main" id="{7859B720-57FB-A897-8D20-64B3851808E5}"/>
              </a:ext>
            </a:extLst>
          </p:cNvPr>
          <p:cNvSpPr/>
          <p:nvPr userDrawn="1"/>
        </p:nvSpPr>
        <p:spPr>
          <a:xfrm>
            <a:off x="1556777" y="1140684"/>
            <a:ext cx="712800" cy="892800"/>
          </a:xfrm>
          <a:custGeom>
            <a:avLst/>
            <a:gdLst>
              <a:gd name="connsiteX0" fmla="*/ 0 w 1427157"/>
              <a:gd name="connsiteY0" fmla="*/ 656044 h 1781032"/>
              <a:gd name="connsiteX1" fmla="*/ 714793 w 1427157"/>
              <a:gd name="connsiteY1" fmla="*/ 0 h 1781032"/>
              <a:gd name="connsiteX2" fmla="*/ 1427157 w 1427157"/>
              <a:gd name="connsiteY2" fmla="*/ 656044 h 1781032"/>
              <a:gd name="connsiteX3" fmla="*/ 1427157 w 1427157"/>
              <a:gd name="connsiteY3" fmla="*/ 1781033 h 1781032"/>
              <a:gd name="connsiteX4" fmla="*/ 1119033 w 1427157"/>
              <a:gd name="connsiteY4" fmla="*/ 1781033 h 1781032"/>
              <a:gd name="connsiteX5" fmla="*/ 1119033 w 1427157"/>
              <a:gd name="connsiteY5" fmla="*/ 682724 h 1781032"/>
              <a:gd name="connsiteX6" fmla="*/ 714793 w 1427157"/>
              <a:gd name="connsiteY6" fmla="*/ 281846 h 1781032"/>
              <a:gd name="connsiteX7" fmla="*/ 310553 w 1427157"/>
              <a:gd name="connsiteY7" fmla="*/ 682724 h 1781032"/>
              <a:gd name="connsiteX8" fmla="*/ 310553 w 1427157"/>
              <a:gd name="connsiteY8" fmla="*/ 1781033 h 1781032"/>
              <a:gd name="connsiteX9" fmla="*/ 0 w 1427157"/>
              <a:gd name="connsiteY9" fmla="*/ 1781033 h 1781032"/>
              <a:gd name="connsiteX10" fmla="*/ 0 w 1427157"/>
              <a:gd name="connsiteY10" fmla="*/ 656044 h 1781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7157" h="1781032">
                <a:moveTo>
                  <a:pt x="0" y="656044"/>
                </a:moveTo>
                <a:cubicBezTo>
                  <a:pt x="0" y="252772"/>
                  <a:pt x="266139" y="0"/>
                  <a:pt x="714793" y="0"/>
                </a:cubicBezTo>
                <a:cubicBezTo>
                  <a:pt x="1163447" y="0"/>
                  <a:pt x="1427157" y="252772"/>
                  <a:pt x="1427157" y="656044"/>
                </a:cubicBezTo>
                <a:lnTo>
                  <a:pt x="1427157" y="1781033"/>
                </a:lnTo>
                <a:lnTo>
                  <a:pt x="1119033" y="1781033"/>
                </a:lnTo>
                <a:lnTo>
                  <a:pt x="1119033" y="682724"/>
                </a:lnTo>
                <a:cubicBezTo>
                  <a:pt x="1119033" y="429952"/>
                  <a:pt x="968787" y="281846"/>
                  <a:pt x="714793" y="281846"/>
                </a:cubicBezTo>
                <a:cubicBezTo>
                  <a:pt x="460799" y="281846"/>
                  <a:pt x="310553" y="429952"/>
                  <a:pt x="310553" y="682724"/>
                </a:cubicBezTo>
                <a:lnTo>
                  <a:pt x="310553" y="1781033"/>
                </a:lnTo>
                <a:lnTo>
                  <a:pt x="0" y="1781033"/>
                </a:lnTo>
                <a:lnTo>
                  <a:pt x="0" y="656044"/>
                </a:lnTo>
                <a:close/>
              </a:path>
            </a:pathLst>
          </a:custGeom>
          <a:solidFill>
            <a:schemeClr val="bg1"/>
          </a:solidFill>
          <a:ln w="34657" cap="flat">
            <a:noFill/>
            <a:prstDash val="solid"/>
            <a:miter/>
          </a:ln>
        </p:spPr>
        <p:txBody>
          <a:bodyPr rtlCol="0" anchor="ctr"/>
          <a:lstStyle/>
          <a:p>
            <a:endParaRPr lang="en-IE"/>
          </a:p>
        </p:txBody>
      </p:sp>
      <p:sp>
        <p:nvSpPr>
          <p:cNvPr id="15" name="Freeform 28">
            <a:extLst>
              <a:ext uri="{FF2B5EF4-FFF2-40B4-BE49-F238E27FC236}">
                <a16:creationId xmlns:a16="http://schemas.microsoft.com/office/drawing/2014/main" id="{6B8B74E1-507F-D151-A424-10E97498A35D}"/>
              </a:ext>
            </a:extLst>
          </p:cNvPr>
          <p:cNvSpPr/>
          <p:nvPr userDrawn="1"/>
        </p:nvSpPr>
        <p:spPr>
          <a:xfrm>
            <a:off x="2591948" y="1168506"/>
            <a:ext cx="154800" cy="874800"/>
          </a:xfrm>
          <a:custGeom>
            <a:avLst/>
            <a:gdLst>
              <a:gd name="connsiteX0" fmla="*/ 0 w 310553"/>
              <a:gd name="connsiteY0" fmla="*/ 1749565 h 1749564"/>
              <a:gd name="connsiteX1" fmla="*/ 0 w 310553"/>
              <a:gd name="connsiteY1" fmla="*/ 0 h 1749564"/>
              <a:gd name="connsiteX2" fmla="*/ 310553 w 310553"/>
              <a:gd name="connsiteY2" fmla="*/ 0 h 1749564"/>
              <a:gd name="connsiteX3" fmla="*/ 310553 w 310553"/>
              <a:gd name="connsiteY3" fmla="*/ 1749565 h 1749564"/>
              <a:gd name="connsiteX4" fmla="*/ 0 w 310553"/>
              <a:gd name="connsiteY4" fmla="*/ 1749565 h 174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553" h="1749564">
                <a:moveTo>
                  <a:pt x="0" y="1749565"/>
                </a:moveTo>
                <a:lnTo>
                  <a:pt x="0" y="0"/>
                </a:lnTo>
                <a:lnTo>
                  <a:pt x="310553" y="0"/>
                </a:lnTo>
                <a:lnTo>
                  <a:pt x="310553" y="1749565"/>
                </a:lnTo>
                <a:lnTo>
                  <a:pt x="0" y="1749565"/>
                </a:lnTo>
                <a:close/>
              </a:path>
            </a:pathLst>
          </a:custGeom>
          <a:solidFill>
            <a:schemeClr val="bg1"/>
          </a:solidFill>
          <a:ln w="34657" cap="flat">
            <a:noFill/>
            <a:prstDash val="solid"/>
            <a:miter/>
          </a:ln>
        </p:spPr>
        <p:txBody>
          <a:bodyPr rtlCol="0" anchor="ctr"/>
          <a:lstStyle/>
          <a:p>
            <a:endParaRPr lang="en-IE"/>
          </a:p>
        </p:txBody>
      </p:sp>
      <p:sp>
        <p:nvSpPr>
          <p:cNvPr id="16" name="Freeform 29">
            <a:extLst>
              <a:ext uri="{FF2B5EF4-FFF2-40B4-BE49-F238E27FC236}">
                <a16:creationId xmlns:a16="http://schemas.microsoft.com/office/drawing/2014/main" id="{BEB09605-78B8-C166-B219-8DDC317DCE4A}"/>
              </a:ext>
            </a:extLst>
          </p:cNvPr>
          <p:cNvSpPr/>
          <p:nvPr userDrawn="1"/>
        </p:nvSpPr>
        <p:spPr>
          <a:xfrm>
            <a:off x="3014829" y="1174496"/>
            <a:ext cx="918000" cy="900000"/>
          </a:xfrm>
          <a:custGeom>
            <a:avLst/>
            <a:gdLst>
              <a:gd name="connsiteX0" fmla="*/ 919515 w 1839030"/>
              <a:gd name="connsiteY0" fmla="*/ 0 h 1812843"/>
              <a:gd name="connsiteX1" fmla="*/ 1839031 w 1839030"/>
              <a:gd name="connsiteY1" fmla="*/ 906422 h 1812843"/>
              <a:gd name="connsiteX2" fmla="*/ 919515 w 1839030"/>
              <a:gd name="connsiteY2" fmla="*/ 1812843 h 1812843"/>
              <a:gd name="connsiteX3" fmla="*/ 0 w 1839030"/>
              <a:gd name="connsiteY3" fmla="*/ 906422 h 1812843"/>
              <a:gd name="connsiteX4" fmla="*/ 919515 w 1839030"/>
              <a:gd name="connsiteY4" fmla="*/ 0 h 1812843"/>
              <a:gd name="connsiteX5" fmla="*/ 919515 w 1839030"/>
              <a:gd name="connsiteY5" fmla="*/ 1530997 h 1812843"/>
              <a:gd name="connsiteX6" fmla="*/ 1526048 w 1839030"/>
              <a:gd name="connsiteY6" fmla="*/ 906422 h 1812843"/>
              <a:gd name="connsiteX7" fmla="*/ 919515 w 1839030"/>
              <a:gd name="connsiteY7" fmla="*/ 281846 h 1812843"/>
              <a:gd name="connsiteX8" fmla="*/ 310553 w 1839030"/>
              <a:gd name="connsiteY8" fmla="*/ 906422 h 1812843"/>
              <a:gd name="connsiteX9" fmla="*/ 919515 w 1839030"/>
              <a:gd name="connsiteY9" fmla="*/ 1530997 h 181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9030" h="1812843">
                <a:moveTo>
                  <a:pt x="919515" y="0"/>
                </a:moveTo>
                <a:cubicBezTo>
                  <a:pt x="1439648" y="0"/>
                  <a:pt x="1839031" y="396089"/>
                  <a:pt x="1839031" y="906422"/>
                </a:cubicBezTo>
                <a:cubicBezTo>
                  <a:pt x="1839031" y="1416754"/>
                  <a:pt x="1446935" y="1812843"/>
                  <a:pt x="919515" y="1812843"/>
                </a:cubicBezTo>
                <a:cubicBezTo>
                  <a:pt x="392095" y="1812843"/>
                  <a:pt x="0" y="1416754"/>
                  <a:pt x="0" y="906422"/>
                </a:cubicBezTo>
                <a:cubicBezTo>
                  <a:pt x="0" y="396089"/>
                  <a:pt x="394524" y="0"/>
                  <a:pt x="919515" y="0"/>
                </a:cubicBezTo>
                <a:close/>
                <a:moveTo>
                  <a:pt x="919515" y="1530997"/>
                </a:moveTo>
                <a:cubicBezTo>
                  <a:pt x="1272054" y="1530997"/>
                  <a:pt x="1526048" y="1261123"/>
                  <a:pt x="1526048" y="906422"/>
                </a:cubicBezTo>
                <a:cubicBezTo>
                  <a:pt x="1526048" y="551720"/>
                  <a:pt x="1272054" y="281846"/>
                  <a:pt x="919515" y="281846"/>
                </a:cubicBezTo>
                <a:cubicBezTo>
                  <a:pt x="566977" y="281846"/>
                  <a:pt x="310553" y="554114"/>
                  <a:pt x="310553" y="906422"/>
                </a:cubicBezTo>
                <a:cubicBezTo>
                  <a:pt x="310553" y="1258729"/>
                  <a:pt x="566977" y="1530997"/>
                  <a:pt x="919515" y="1530997"/>
                </a:cubicBezTo>
                <a:close/>
              </a:path>
            </a:pathLst>
          </a:custGeom>
          <a:solidFill>
            <a:schemeClr val="bg1"/>
          </a:solidFill>
          <a:ln w="34657" cap="flat">
            <a:noFill/>
            <a:prstDash val="solid"/>
            <a:miter/>
          </a:ln>
        </p:spPr>
        <p:txBody>
          <a:bodyPr rtlCol="0" anchor="ctr"/>
          <a:lstStyle/>
          <a:p>
            <a:endParaRPr lang="en-IE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AEEC781-740B-1109-A593-027983942050}"/>
              </a:ext>
            </a:extLst>
          </p:cNvPr>
          <p:cNvSpPr txBox="1"/>
          <p:nvPr/>
        </p:nvSpPr>
        <p:spPr>
          <a:xfrm>
            <a:off x="8969357" y="531155"/>
            <a:ext cx="2733834" cy="289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456"/>
              </a:spcAft>
            </a:pPr>
            <a:r>
              <a:rPr lang="en-IE" sz="2426">
                <a:solidFill>
                  <a:schemeClr val="tx1"/>
                </a:solidFill>
                <a:latin typeface="+mn-lt"/>
              </a:rPr>
              <a:t>Some wealth management</a:t>
            </a:r>
            <a:br>
              <a:rPr lang="en-IE" sz="2426">
                <a:solidFill>
                  <a:schemeClr val="tx1"/>
                </a:solidFill>
                <a:latin typeface="+mn-lt"/>
              </a:rPr>
            </a:br>
            <a:r>
              <a:rPr lang="en-IE" sz="2426">
                <a:solidFill>
                  <a:schemeClr val="tx1"/>
                </a:solidFill>
                <a:latin typeface="+mn-lt"/>
              </a:rPr>
              <a:t>firms go back</a:t>
            </a:r>
            <a:br>
              <a:rPr lang="en-IE" sz="2426">
                <a:solidFill>
                  <a:schemeClr val="tx1"/>
                </a:solidFill>
                <a:latin typeface="+mn-lt"/>
              </a:rPr>
            </a:br>
            <a:r>
              <a:rPr lang="en-IE" sz="2426">
                <a:solidFill>
                  <a:schemeClr val="tx1"/>
                </a:solidFill>
                <a:latin typeface="+mn-lt"/>
              </a:rPr>
              <a:t>150 years.</a:t>
            </a:r>
          </a:p>
          <a:p>
            <a:pPr algn="l">
              <a:spcAft>
                <a:spcPts val="1456"/>
              </a:spcAft>
            </a:pPr>
            <a:r>
              <a:rPr lang="en-IE" sz="2426">
                <a:solidFill>
                  <a:schemeClr val="tx1"/>
                </a:solidFill>
                <a:latin typeface="+mn-lt"/>
              </a:rPr>
              <a:t>We’re designed</a:t>
            </a:r>
            <a:br>
              <a:rPr lang="en-IE" sz="2426">
                <a:solidFill>
                  <a:schemeClr val="tx1"/>
                </a:solidFill>
                <a:latin typeface="+mn-lt"/>
              </a:rPr>
            </a:br>
            <a:r>
              <a:rPr lang="en-IE" sz="2426">
                <a:solidFill>
                  <a:schemeClr val="tx1"/>
                </a:solidFill>
                <a:latin typeface="+mn-lt"/>
              </a:rPr>
              <a:t>to go 150 years forward.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CE5853-86AA-2411-26D3-6F95BE0338E4}"/>
              </a:ext>
            </a:extLst>
          </p:cNvPr>
          <p:cNvSpPr txBox="1"/>
          <p:nvPr userDrawn="1"/>
        </p:nvSpPr>
        <p:spPr>
          <a:xfrm>
            <a:off x="540000" y="3343226"/>
            <a:ext cx="6307152" cy="877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22860" rIns="45720" bIns="2286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9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800">
                <a:solidFill>
                  <a:schemeClr val="bg1"/>
                </a:solidFill>
                <a:latin typeface="Work Sans Light" pitchFamily="2" charset="0"/>
              </a:rPr>
              <a:t>Unio is the coming together of seven of Ireland’s leading wealth management and employee benefit companies with the financial backing of Great-West Lifeco. 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FD944A7-0CD8-6C0A-4726-BCD537C019D3}"/>
              </a:ext>
            </a:extLst>
          </p:cNvPr>
          <p:cNvSpPr txBox="1"/>
          <p:nvPr userDrawn="1"/>
        </p:nvSpPr>
        <p:spPr>
          <a:xfrm>
            <a:off x="540000" y="2512336"/>
            <a:ext cx="4806798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IE">
                <a:solidFill>
                  <a:schemeClr val="bg1"/>
                </a:solidFill>
                <a:latin typeface="Work Sans Light" pitchFamily="2" charset="0"/>
              </a:rPr>
              <a:t>A progressive wealth management firm built for the modern day. </a:t>
            </a:r>
          </a:p>
        </p:txBody>
      </p:sp>
      <p:pic>
        <p:nvPicPr>
          <p:cNvPr id="71" name="Picture 7">
            <a:extLst>
              <a:ext uri="{FF2B5EF4-FFF2-40B4-BE49-F238E27FC236}">
                <a16:creationId xmlns:a16="http://schemas.microsoft.com/office/drawing/2014/main" id="{27C17D68-8AF5-7746-47EC-587D454B99B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820400" y="6405291"/>
            <a:ext cx="1144780" cy="29556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70A8DBD-3E75-DF82-AC51-6F0A9BC4B95B}"/>
              </a:ext>
            </a:extLst>
          </p:cNvPr>
          <p:cNvSpPr>
            <a:spLocks/>
          </p:cNvSpPr>
          <p:nvPr userDrawn="1"/>
        </p:nvSpPr>
        <p:spPr>
          <a:xfrm>
            <a:off x="-7661926" y="-4899258"/>
            <a:ext cx="27515854" cy="16656518"/>
          </a:xfrm>
          <a:custGeom>
            <a:avLst/>
            <a:gdLst>
              <a:gd name="connsiteX0" fmla="*/ 7661327 w 27515854"/>
              <a:gd name="connsiteY0" fmla="*/ 4899258 h 16656518"/>
              <a:gd name="connsiteX1" fmla="*/ 7661327 w 27515854"/>
              <a:gd name="connsiteY1" fmla="*/ 11757258 h 16656518"/>
              <a:gd name="connsiteX2" fmla="*/ 19854526 w 27515854"/>
              <a:gd name="connsiteY2" fmla="*/ 11757258 h 16656518"/>
              <a:gd name="connsiteX3" fmla="*/ 19854526 w 27515854"/>
              <a:gd name="connsiteY3" fmla="*/ 4899258 h 16656518"/>
              <a:gd name="connsiteX4" fmla="*/ 0 w 27515854"/>
              <a:gd name="connsiteY4" fmla="*/ 0 h 16656518"/>
              <a:gd name="connsiteX5" fmla="*/ 27515854 w 27515854"/>
              <a:gd name="connsiteY5" fmla="*/ 0 h 16656518"/>
              <a:gd name="connsiteX6" fmla="*/ 27515854 w 27515854"/>
              <a:gd name="connsiteY6" fmla="*/ 16656518 h 16656518"/>
              <a:gd name="connsiteX7" fmla="*/ 0 w 27515854"/>
              <a:gd name="connsiteY7" fmla="*/ 16656518 h 166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15854" h="16656518">
                <a:moveTo>
                  <a:pt x="7661327" y="4899258"/>
                </a:moveTo>
                <a:lnTo>
                  <a:pt x="7661327" y="11757258"/>
                </a:lnTo>
                <a:lnTo>
                  <a:pt x="19854526" y="11757258"/>
                </a:lnTo>
                <a:lnTo>
                  <a:pt x="19854526" y="4899258"/>
                </a:lnTo>
                <a:close/>
                <a:moveTo>
                  <a:pt x="0" y="0"/>
                </a:moveTo>
                <a:lnTo>
                  <a:pt x="27515854" y="0"/>
                </a:lnTo>
                <a:lnTo>
                  <a:pt x="27515854" y="16656518"/>
                </a:lnTo>
                <a:lnTo>
                  <a:pt x="0" y="16656518"/>
                </a:lnTo>
                <a:close/>
              </a:path>
            </a:pathLst>
          </a:custGeom>
          <a:solidFill>
            <a:srgbClr val="515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0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4" grpId="0" animBg="1"/>
      <p:bldP spid="15" grpId="0" animBg="1"/>
      <p:bldP spid="16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gradFill flip="none" rotWithShape="1">
          <a:gsLst>
            <a:gs pos="52000">
              <a:srgbClr val="5F8592"/>
            </a:gs>
            <a:gs pos="0">
              <a:srgbClr val="47636E"/>
            </a:gs>
            <a:gs pos="96000">
              <a:srgbClr val="506E79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surface with black border&#10;&#10;Description automatically generated">
            <a:extLst>
              <a:ext uri="{FF2B5EF4-FFF2-40B4-BE49-F238E27FC236}">
                <a16:creationId xmlns:a16="http://schemas.microsoft.com/office/drawing/2014/main" id="{8FE4D4E1-5C63-BF3F-2D9E-1BCD260BB2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38"/>
          <a:stretch/>
        </p:blipFill>
        <p:spPr>
          <a:xfrm>
            <a:off x="5849894" y="0"/>
            <a:ext cx="6342106" cy="552824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4B154C2A-C8A8-AC13-83D2-BD2EB14E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25" y="1493816"/>
            <a:ext cx="4140000" cy="3446502"/>
          </a:xfrm>
        </p:spPr>
        <p:txBody>
          <a:bodyPr lIns="0" rIns="0" anchor="t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C5333B1-50B5-69D2-4D81-41C5CE5AEB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49938" y="609600"/>
            <a:ext cx="4818062" cy="6248400"/>
          </a:xfrm>
        </p:spPr>
        <p:txBody>
          <a:bodyPr/>
          <a:lstStyle/>
          <a:p>
            <a:endParaRPr lang="en-GB"/>
          </a:p>
        </p:txBody>
      </p:sp>
      <p:sp>
        <p:nvSpPr>
          <p:cNvPr id="19" name="Partial Circle 18">
            <a:extLst>
              <a:ext uri="{FF2B5EF4-FFF2-40B4-BE49-F238E27FC236}">
                <a16:creationId xmlns:a16="http://schemas.microsoft.com/office/drawing/2014/main" id="{3C27D96F-1C32-B719-E23F-7B60ECAF789A}"/>
              </a:ext>
            </a:extLst>
          </p:cNvPr>
          <p:cNvSpPr/>
          <p:nvPr userDrawn="1"/>
        </p:nvSpPr>
        <p:spPr>
          <a:xfrm flipV="1">
            <a:off x="-2209800" y="-2895600"/>
            <a:ext cx="9982200" cy="5867400"/>
          </a:xfrm>
          <a:prstGeom prst="pie">
            <a:avLst>
              <a:gd name="adj1" fmla="val 10770628"/>
              <a:gd name="adj2" fmla="val 43000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27000"/>
                </a:schemeClr>
              </a:gs>
              <a:gs pos="62000">
                <a:schemeClr val="accent3">
                  <a:lumMod val="95000"/>
                  <a:lumOff val="5000"/>
                  <a:alpha val="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89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bg>
      <p:bgPr>
        <a:solidFill>
          <a:srgbClr val="648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C0DFB95-2F4D-F78F-03DB-B9F3F0721EB1}"/>
              </a:ext>
            </a:extLst>
          </p:cNvPr>
          <p:cNvSpPr/>
          <p:nvPr userDrawn="1"/>
        </p:nvSpPr>
        <p:spPr>
          <a:xfrm>
            <a:off x="-304799" y="-152400"/>
            <a:ext cx="3352801" cy="3761082"/>
          </a:xfrm>
          <a:custGeom>
            <a:avLst/>
            <a:gdLst>
              <a:gd name="connsiteX0" fmla="*/ 0 w 3352801"/>
              <a:gd name="connsiteY0" fmla="*/ 0 h 3761082"/>
              <a:gd name="connsiteX1" fmla="*/ 3328319 w 3352801"/>
              <a:gd name="connsiteY1" fmla="*/ 0 h 3761082"/>
              <a:gd name="connsiteX2" fmla="*/ 3337950 w 3352801"/>
              <a:gd name="connsiteY2" fmla="*/ 80726 h 3761082"/>
              <a:gd name="connsiteX3" fmla="*/ 3352709 w 3352801"/>
              <a:gd name="connsiteY3" fmla="*/ 423890 h 3761082"/>
              <a:gd name="connsiteX4" fmla="*/ 319568 w 3352801"/>
              <a:gd name="connsiteY4" fmla="*/ 3746247 h 3761082"/>
              <a:gd name="connsiteX5" fmla="*/ 0 w 3352801"/>
              <a:gd name="connsiteY5" fmla="*/ 3761082 h 376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2801" h="3761082">
                <a:moveTo>
                  <a:pt x="0" y="0"/>
                </a:moveTo>
                <a:lnTo>
                  <a:pt x="3328319" y="0"/>
                </a:lnTo>
                <a:lnTo>
                  <a:pt x="3337950" y="80726"/>
                </a:lnTo>
                <a:cubicBezTo>
                  <a:pt x="3348549" y="193605"/>
                  <a:pt x="3353561" y="308088"/>
                  <a:pt x="3352709" y="423890"/>
                </a:cubicBezTo>
                <a:cubicBezTo>
                  <a:pt x="3339926" y="2160929"/>
                  <a:pt x="2012207" y="3581493"/>
                  <a:pt x="319568" y="3746247"/>
                </a:cubicBezTo>
                <a:lnTo>
                  <a:pt x="0" y="3761082"/>
                </a:lnTo>
                <a:close/>
              </a:path>
            </a:pathLst>
          </a:custGeom>
          <a:gradFill>
            <a:gsLst>
              <a:gs pos="10000">
                <a:srgbClr val="B5A282"/>
              </a:gs>
              <a:gs pos="44000">
                <a:srgbClr val="D3C7B3"/>
              </a:gs>
            </a:gsLst>
            <a:lin ang="19200000" scaled="0"/>
          </a:gradFill>
          <a:ln w="50800">
            <a:gradFill flip="none" rotWithShape="1">
              <a:gsLst>
                <a:gs pos="5000">
                  <a:srgbClr val="9B8552"/>
                </a:gs>
                <a:gs pos="25000">
                  <a:srgbClr val="704F30"/>
                </a:gs>
              </a:gsLst>
              <a:lin ang="20400000" scaled="0"/>
              <a:tileRect/>
            </a:gradFill>
          </a:ln>
          <a:effectLst>
            <a:outerShdw blurRad="127000" dist="1270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C79DAD9-03FE-CCC3-3140-0D0A84B85085}"/>
              </a:ext>
            </a:extLst>
          </p:cNvPr>
          <p:cNvSpPr/>
          <p:nvPr userDrawn="1"/>
        </p:nvSpPr>
        <p:spPr>
          <a:xfrm>
            <a:off x="-685801" y="3218457"/>
            <a:ext cx="2723420" cy="3136955"/>
          </a:xfrm>
          <a:custGeom>
            <a:avLst/>
            <a:gdLst>
              <a:gd name="connsiteX0" fmla="*/ 0 w 2723420"/>
              <a:gd name="connsiteY0" fmla="*/ 0 h 3136955"/>
              <a:gd name="connsiteX1" fmla="*/ 76427 w 2723420"/>
              <a:gd name="connsiteY1" fmla="*/ 15760 h 3136955"/>
              <a:gd name="connsiteX2" fmla="*/ 324630 w 2723420"/>
              <a:gd name="connsiteY2" fmla="*/ 86260 h 3136955"/>
              <a:gd name="connsiteX3" fmla="*/ 2723420 w 2723420"/>
              <a:gd name="connsiteY3" fmla="*/ 3053520 h 3136955"/>
              <a:gd name="connsiteX4" fmla="*/ 1911628 w 2723420"/>
              <a:gd name="connsiteY4" fmla="*/ 3136955 h 3136955"/>
              <a:gd name="connsiteX5" fmla="*/ 72955 w 2723420"/>
              <a:gd name="connsiteY5" fmla="*/ 862551 h 3136955"/>
              <a:gd name="connsiteX6" fmla="*/ 0 w 2723420"/>
              <a:gd name="connsiteY6" fmla="*/ 841829 h 3136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420" h="3136955">
                <a:moveTo>
                  <a:pt x="0" y="0"/>
                </a:moveTo>
                <a:lnTo>
                  <a:pt x="76427" y="15760"/>
                </a:lnTo>
                <a:cubicBezTo>
                  <a:pt x="159555" y="36097"/>
                  <a:pt x="242342" y="59582"/>
                  <a:pt x="324630" y="86260"/>
                </a:cubicBezTo>
                <a:cubicBezTo>
                  <a:pt x="1641236" y="513106"/>
                  <a:pt x="2581910" y="1676703"/>
                  <a:pt x="2723420" y="3053520"/>
                </a:cubicBezTo>
                <a:lnTo>
                  <a:pt x="1911628" y="3136955"/>
                </a:lnTo>
                <a:cubicBezTo>
                  <a:pt x="1803161" y="2081625"/>
                  <a:pt x="1082133" y="1189728"/>
                  <a:pt x="72955" y="862551"/>
                </a:cubicBezTo>
                <a:lnTo>
                  <a:pt x="0" y="841829"/>
                </a:lnTo>
                <a:close/>
              </a:path>
            </a:pathLst>
          </a:custGeom>
          <a:solidFill>
            <a:srgbClr val="A69172"/>
          </a:solidFill>
          <a:ln w="50800">
            <a:gradFill flip="none" rotWithShape="1">
              <a:gsLst>
                <a:gs pos="45000">
                  <a:srgbClr val="876E4E">
                    <a:alpha val="0"/>
                  </a:srgbClr>
                </a:gs>
                <a:gs pos="53000">
                  <a:srgbClr val="876E4E"/>
                </a:gs>
              </a:gsLst>
              <a:lin ang="18900000" scaled="1"/>
              <a:tileRect/>
            </a:gradFill>
          </a:ln>
          <a:effectLst>
            <a:innerShdw blurRad="952500" dist="88900" dir="21540000">
              <a:schemeClr val="bg1"/>
            </a:innerShdw>
          </a:effectLst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CDE0724-0BE0-3AA3-3FA7-FB25492F659A}"/>
              </a:ext>
            </a:extLst>
          </p:cNvPr>
          <p:cNvSpPr/>
          <p:nvPr userDrawn="1"/>
        </p:nvSpPr>
        <p:spPr>
          <a:xfrm>
            <a:off x="-304799" y="-152400"/>
            <a:ext cx="3352801" cy="3761082"/>
          </a:xfrm>
          <a:custGeom>
            <a:avLst/>
            <a:gdLst>
              <a:gd name="connsiteX0" fmla="*/ 0 w 3352801"/>
              <a:gd name="connsiteY0" fmla="*/ 0 h 3761082"/>
              <a:gd name="connsiteX1" fmla="*/ 3328319 w 3352801"/>
              <a:gd name="connsiteY1" fmla="*/ 0 h 3761082"/>
              <a:gd name="connsiteX2" fmla="*/ 3337950 w 3352801"/>
              <a:gd name="connsiteY2" fmla="*/ 80726 h 3761082"/>
              <a:gd name="connsiteX3" fmla="*/ 3352709 w 3352801"/>
              <a:gd name="connsiteY3" fmla="*/ 423890 h 3761082"/>
              <a:gd name="connsiteX4" fmla="*/ 319568 w 3352801"/>
              <a:gd name="connsiteY4" fmla="*/ 3746247 h 3761082"/>
              <a:gd name="connsiteX5" fmla="*/ 0 w 3352801"/>
              <a:gd name="connsiteY5" fmla="*/ 3761082 h 376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2801" h="3761082">
                <a:moveTo>
                  <a:pt x="0" y="0"/>
                </a:moveTo>
                <a:lnTo>
                  <a:pt x="3328319" y="0"/>
                </a:lnTo>
                <a:lnTo>
                  <a:pt x="3337950" y="80726"/>
                </a:lnTo>
                <a:cubicBezTo>
                  <a:pt x="3348549" y="193605"/>
                  <a:pt x="3353561" y="308088"/>
                  <a:pt x="3352709" y="423890"/>
                </a:cubicBezTo>
                <a:cubicBezTo>
                  <a:pt x="3339926" y="2160929"/>
                  <a:pt x="2012207" y="3581493"/>
                  <a:pt x="319568" y="3746247"/>
                </a:cubicBezTo>
                <a:lnTo>
                  <a:pt x="0" y="3761082"/>
                </a:lnTo>
                <a:close/>
              </a:path>
            </a:pathLst>
          </a:custGeom>
          <a:gradFill>
            <a:gsLst>
              <a:gs pos="10000">
                <a:srgbClr val="B5A282"/>
              </a:gs>
              <a:gs pos="44000">
                <a:srgbClr val="D3C7B3"/>
              </a:gs>
            </a:gsLst>
            <a:lin ang="19200000" scaled="0"/>
          </a:gradFill>
          <a:ln w="50800">
            <a:gradFill flip="none" rotWithShape="1">
              <a:gsLst>
                <a:gs pos="5000">
                  <a:srgbClr val="9B8552"/>
                </a:gs>
                <a:gs pos="25000">
                  <a:srgbClr val="704F30"/>
                </a:gs>
              </a:gsLst>
              <a:lin ang="20400000" scaled="0"/>
              <a:tileRect/>
            </a:gradFill>
          </a:ln>
          <a:effectLst/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en-GB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03EA6C2C-8723-4D15-6318-71063B919114}"/>
              </a:ext>
            </a:extLst>
          </p:cNvPr>
          <p:cNvSpPr/>
          <p:nvPr userDrawn="1"/>
        </p:nvSpPr>
        <p:spPr>
          <a:xfrm>
            <a:off x="1130396" y="0"/>
            <a:ext cx="11061604" cy="6858000"/>
          </a:xfrm>
          <a:custGeom>
            <a:avLst/>
            <a:gdLst/>
            <a:ahLst/>
            <a:cxnLst/>
            <a:rect l="l" t="t" r="r" b="b"/>
            <a:pathLst>
              <a:path w="20104100" h="8199120">
                <a:moveTo>
                  <a:pt x="20104099" y="0"/>
                </a:moveTo>
                <a:lnTo>
                  <a:pt x="0" y="0"/>
                </a:lnTo>
                <a:lnTo>
                  <a:pt x="0" y="8198703"/>
                </a:lnTo>
                <a:lnTo>
                  <a:pt x="20104099" y="8198703"/>
                </a:lnTo>
                <a:lnTo>
                  <a:pt x="20104099" y="0"/>
                </a:lnTo>
                <a:close/>
              </a:path>
            </a:pathLst>
          </a:custGeom>
          <a:gradFill flip="none" rotWithShape="1">
            <a:gsLst>
              <a:gs pos="47000">
                <a:srgbClr val="5E8491"/>
              </a:gs>
              <a:gs pos="0">
                <a:srgbClr val="516F7A"/>
              </a:gs>
              <a:gs pos="100000">
                <a:srgbClr val="47626D"/>
              </a:gs>
            </a:gsLst>
            <a:lin ang="2400000" scaled="0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F6AAAEF-6375-AC3D-65DB-96FA285547F6}"/>
              </a:ext>
            </a:extLst>
          </p:cNvPr>
          <p:cNvSpPr/>
          <p:nvPr userDrawn="1"/>
        </p:nvSpPr>
        <p:spPr>
          <a:xfrm>
            <a:off x="10374150" y="6096000"/>
            <a:ext cx="1817850" cy="762000"/>
          </a:xfrm>
          <a:custGeom>
            <a:avLst/>
            <a:gdLst>
              <a:gd name="connsiteX0" fmla="*/ 720363 w 1817850"/>
              <a:gd name="connsiteY0" fmla="*/ 0 h 762000"/>
              <a:gd name="connsiteX1" fmla="*/ 1817850 w 1817850"/>
              <a:gd name="connsiteY1" fmla="*/ 0 h 762000"/>
              <a:gd name="connsiteX2" fmla="*/ 1817850 w 1817850"/>
              <a:gd name="connsiteY2" fmla="*/ 762000 h 762000"/>
              <a:gd name="connsiteX3" fmla="*/ 0 w 1817850"/>
              <a:gd name="connsiteY3" fmla="*/ 762000 h 762000"/>
              <a:gd name="connsiteX4" fmla="*/ 9637 w 1817850"/>
              <a:gd name="connsiteY4" fmla="*/ 654064 h 762000"/>
              <a:gd name="connsiteX5" fmla="*/ 720363 w 1817850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7850" h="762000">
                <a:moveTo>
                  <a:pt x="720363" y="0"/>
                </a:moveTo>
                <a:lnTo>
                  <a:pt x="1817850" y="0"/>
                </a:lnTo>
                <a:lnTo>
                  <a:pt x="1817850" y="762000"/>
                </a:lnTo>
                <a:lnTo>
                  <a:pt x="0" y="762000"/>
                </a:lnTo>
                <a:lnTo>
                  <a:pt x="9637" y="654064"/>
                </a:lnTo>
                <a:cubicBezTo>
                  <a:pt x="77284" y="280791"/>
                  <a:pt x="369783" y="0"/>
                  <a:pt x="72036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B5748EB6-6F14-7F86-FBFA-55B6CF3F4D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20400" y="6405291"/>
            <a:ext cx="1144780" cy="295561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DB6CC1-5CF2-9619-1900-B830A5E287B3}"/>
              </a:ext>
            </a:extLst>
          </p:cNvPr>
          <p:cNvSpPr>
            <a:spLocks/>
          </p:cNvSpPr>
          <p:nvPr userDrawn="1"/>
        </p:nvSpPr>
        <p:spPr>
          <a:xfrm>
            <a:off x="-914400" y="-1066800"/>
            <a:ext cx="14020802" cy="8991602"/>
          </a:xfrm>
          <a:custGeom>
            <a:avLst/>
            <a:gdLst>
              <a:gd name="connsiteX0" fmla="*/ 913800 w 14020802"/>
              <a:gd name="connsiteY0" fmla="*/ 1066800 h 8991602"/>
              <a:gd name="connsiteX1" fmla="*/ 913800 w 14020802"/>
              <a:gd name="connsiteY1" fmla="*/ 7924451 h 8991602"/>
              <a:gd name="connsiteX2" fmla="*/ 13107000 w 14020802"/>
              <a:gd name="connsiteY2" fmla="*/ 7924451 h 8991602"/>
              <a:gd name="connsiteX3" fmla="*/ 13107000 w 14020802"/>
              <a:gd name="connsiteY3" fmla="*/ 1066800 h 8991602"/>
              <a:gd name="connsiteX4" fmla="*/ 0 w 14020802"/>
              <a:gd name="connsiteY4" fmla="*/ 0 h 8991602"/>
              <a:gd name="connsiteX5" fmla="*/ 14020802 w 14020802"/>
              <a:gd name="connsiteY5" fmla="*/ 0 h 8991602"/>
              <a:gd name="connsiteX6" fmla="*/ 14020802 w 14020802"/>
              <a:gd name="connsiteY6" fmla="*/ 8991602 h 8991602"/>
              <a:gd name="connsiteX7" fmla="*/ 0 w 14020802"/>
              <a:gd name="connsiteY7" fmla="*/ 8991602 h 899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20802" h="8991602">
                <a:moveTo>
                  <a:pt x="913800" y="1066800"/>
                </a:moveTo>
                <a:lnTo>
                  <a:pt x="913800" y="7924451"/>
                </a:lnTo>
                <a:lnTo>
                  <a:pt x="13107000" y="7924451"/>
                </a:lnTo>
                <a:lnTo>
                  <a:pt x="13107000" y="1066800"/>
                </a:lnTo>
                <a:close/>
                <a:moveTo>
                  <a:pt x="0" y="0"/>
                </a:moveTo>
                <a:lnTo>
                  <a:pt x="14020802" y="0"/>
                </a:lnTo>
                <a:lnTo>
                  <a:pt x="14020802" y="8991602"/>
                </a:lnTo>
                <a:lnTo>
                  <a:pt x="0" y="8991602"/>
                </a:lnTo>
                <a:close/>
              </a:path>
            </a:pathLst>
          </a:custGeom>
          <a:solidFill>
            <a:srgbClr val="5751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E91D5F0-F5C9-FC85-BC05-4E52E82E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971" y="412502"/>
            <a:ext cx="10087430" cy="762000"/>
          </a:xfrm>
        </p:spPr>
        <p:txBody>
          <a:bodyPr anchor="t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614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701B0F7-0E84-E016-EC54-9923BABA5F03}"/>
              </a:ext>
            </a:extLst>
          </p:cNvPr>
          <p:cNvSpPr/>
          <p:nvPr userDrawn="1"/>
        </p:nvSpPr>
        <p:spPr>
          <a:xfrm>
            <a:off x="-307792" y="2364811"/>
            <a:ext cx="1802763" cy="5103097"/>
          </a:xfrm>
          <a:custGeom>
            <a:avLst/>
            <a:gdLst>
              <a:gd name="connsiteX0" fmla="*/ 1607408 w 1802763"/>
              <a:gd name="connsiteY0" fmla="*/ 3400833 h 5103097"/>
              <a:gd name="connsiteX1" fmla="*/ 1802763 w 1802763"/>
              <a:gd name="connsiteY1" fmla="*/ 3400834 h 5103097"/>
              <a:gd name="connsiteX2" fmla="*/ 1802763 w 1802763"/>
              <a:gd name="connsiteY2" fmla="*/ 4177940 h 5103097"/>
              <a:gd name="connsiteX3" fmla="*/ 1782656 w 1802763"/>
              <a:gd name="connsiteY3" fmla="*/ 4208803 h 5103097"/>
              <a:gd name="connsiteX4" fmla="*/ 872400 w 1802763"/>
              <a:gd name="connsiteY4" fmla="*/ 5092119 h 5103097"/>
              <a:gd name="connsiteX5" fmla="*/ 852467 w 1802763"/>
              <a:gd name="connsiteY5" fmla="*/ 5103097 h 5103097"/>
              <a:gd name="connsiteX6" fmla="*/ 0 w 1802763"/>
              <a:gd name="connsiteY6" fmla="*/ 5103097 h 5103097"/>
              <a:gd name="connsiteX7" fmla="*/ 0 w 1802763"/>
              <a:gd name="connsiteY7" fmla="*/ 4825978 h 5103097"/>
              <a:gd name="connsiteX8" fmla="*/ 77154 w 1802763"/>
              <a:gd name="connsiteY8" fmla="*/ 4820373 h 5103097"/>
              <a:gd name="connsiteX9" fmla="*/ 1593212 w 1802763"/>
              <a:gd name="connsiteY9" fmla="*/ 3432013 h 5103097"/>
              <a:gd name="connsiteX10" fmla="*/ 1692583 w 1802763"/>
              <a:gd name="connsiteY10" fmla="*/ 1174 h 5103097"/>
              <a:gd name="connsiteX11" fmla="*/ 1802763 w 1802763"/>
              <a:gd name="connsiteY11" fmla="*/ 13676 h 5103097"/>
              <a:gd name="connsiteX12" fmla="*/ 1802763 w 1802763"/>
              <a:gd name="connsiteY12" fmla="*/ 581812 h 5103097"/>
              <a:gd name="connsiteX13" fmla="*/ 1762725 w 1802763"/>
              <a:gd name="connsiteY13" fmla="*/ 571502 h 5103097"/>
              <a:gd name="connsiteX14" fmla="*/ 180384 w 1802763"/>
              <a:gd name="connsiteY14" fmla="*/ 1559794 h 5103097"/>
              <a:gd name="connsiteX15" fmla="*/ 79319 w 1802763"/>
              <a:gd name="connsiteY15" fmla="*/ 1724432 h 5103097"/>
              <a:gd name="connsiteX16" fmla="*/ 2993 w 1802763"/>
              <a:gd name="connsiteY16" fmla="*/ 1724432 h 5103097"/>
              <a:gd name="connsiteX17" fmla="*/ 2993 w 1802763"/>
              <a:gd name="connsiteY17" fmla="*/ 879584 h 5103097"/>
              <a:gd name="connsiteX18" fmla="*/ 102947 w 1802763"/>
              <a:gd name="connsiteY18" fmla="*/ 766405 h 5103097"/>
              <a:gd name="connsiteX19" fmla="*/ 1692583 w 1802763"/>
              <a:gd name="connsiteY19" fmla="*/ 1174 h 5103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02763" h="5103097">
                <a:moveTo>
                  <a:pt x="1607408" y="3400833"/>
                </a:moveTo>
                <a:lnTo>
                  <a:pt x="1802763" y="3400834"/>
                </a:lnTo>
                <a:lnTo>
                  <a:pt x="1802763" y="4177940"/>
                </a:lnTo>
                <a:lnTo>
                  <a:pt x="1782656" y="4208803"/>
                </a:lnTo>
                <a:cubicBezTo>
                  <a:pt x="1517294" y="4586002"/>
                  <a:pt x="1203906" y="4887921"/>
                  <a:pt x="872400" y="5092119"/>
                </a:cubicBezTo>
                <a:lnTo>
                  <a:pt x="852467" y="5103097"/>
                </a:lnTo>
                <a:lnTo>
                  <a:pt x="0" y="5103097"/>
                </a:lnTo>
                <a:lnTo>
                  <a:pt x="0" y="4825978"/>
                </a:lnTo>
                <a:lnTo>
                  <a:pt x="77154" y="4820373"/>
                </a:lnTo>
                <a:cubicBezTo>
                  <a:pt x="625197" y="4739504"/>
                  <a:pt x="1210052" y="4209888"/>
                  <a:pt x="1593212" y="3432013"/>
                </a:cubicBezTo>
                <a:close/>
                <a:moveTo>
                  <a:pt x="1692583" y="1174"/>
                </a:moveTo>
                <a:lnTo>
                  <a:pt x="1802763" y="13676"/>
                </a:lnTo>
                <a:lnTo>
                  <a:pt x="1802763" y="581812"/>
                </a:lnTo>
                <a:lnTo>
                  <a:pt x="1762725" y="571502"/>
                </a:lnTo>
                <a:cubicBezTo>
                  <a:pt x="1235952" y="482562"/>
                  <a:pt x="629003" y="878823"/>
                  <a:pt x="180384" y="1559794"/>
                </a:cubicBezTo>
                <a:lnTo>
                  <a:pt x="79319" y="1724432"/>
                </a:lnTo>
                <a:lnTo>
                  <a:pt x="2993" y="1724432"/>
                </a:lnTo>
                <a:lnTo>
                  <a:pt x="2993" y="879584"/>
                </a:lnTo>
                <a:lnTo>
                  <a:pt x="102947" y="766405"/>
                </a:lnTo>
                <a:cubicBezTo>
                  <a:pt x="581344" y="264990"/>
                  <a:pt x="1152062" y="-20728"/>
                  <a:pt x="1692583" y="1174"/>
                </a:cubicBezTo>
                <a:close/>
              </a:path>
            </a:pathLst>
          </a:custGeom>
          <a:solidFill>
            <a:srgbClr val="A69172"/>
          </a:solidFill>
          <a:ln w="50800">
            <a:noFill/>
          </a:ln>
          <a:effectLst>
            <a:innerShdw blurRad="952500" dist="88900" dir="21540000">
              <a:schemeClr val="bg1"/>
            </a:innerShdw>
          </a:effectLst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9366F0A-9306-3F92-8116-5E983C2B729B}"/>
              </a:ext>
            </a:extLst>
          </p:cNvPr>
          <p:cNvSpPr/>
          <p:nvPr userDrawn="1"/>
        </p:nvSpPr>
        <p:spPr>
          <a:xfrm>
            <a:off x="-307792" y="-332081"/>
            <a:ext cx="2869565" cy="3006125"/>
          </a:xfrm>
          <a:custGeom>
            <a:avLst/>
            <a:gdLst>
              <a:gd name="connsiteX0" fmla="*/ 0 w 2869565"/>
              <a:gd name="connsiteY0" fmla="*/ 0 h 3006125"/>
              <a:gd name="connsiteX1" fmla="*/ 2533829 w 2869565"/>
              <a:gd name="connsiteY1" fmla="*/ 0 h 3006125"/>
              <a:gd name="connsiteX2" fmla="*/ 2583262 w 2869565"/>
              <a:gd name="connsiteY2" fmla="*/ 74156 h 3006125"/>
              <a:gd name="connsiteX3" fmla="*/ 2869565 w 2869565"/>
              <a:gd name="connsiteY3" fmla="*/ 1125584 h 3006125"/>
              <a:gd name="connsiteX4" fmla="*/ 1193164 w 2869565"/>
              <a:gd name="connsiteY4" fmla="*/ 3006125 h 3006125"/>
              <a:gd name="connsiteX5" fmla="*/ 7769 w 2869565"/>
              <a:gd name="connsiteY5" fmla="*/ 2455327 h 3006125"/>
              <a:gd name="connsiteX6" fmla="*/ 0 w 2869565"/>
              <a:gd name="connsiteY6" fmla="*/ 2445738 h 300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9565" h="3006125">
                <a:moveTo>
                  <a:pt x="0" y="0"/>
                </a:moveTo>
                <a:lnTo>
                  <a:pt x="2533829" y="0"/>
                </a:lnTo>
                <a:lnTo>
                  <a:pt x="2583262" y="74156"/>
                </a:lnTo>
                <a:cubicBezTo>
                  <a:pt x="2764019" y="374292"/>
                  <a:pt x="2869565" y="736111"/>
                  <a:pt x="2869565" y="1125584"/>
                </a:cubicBezTo>
                <a:cubicBezTo>
                  <a:pt x="2869565" y="2164178"/>
                  <a:pt x="2119015" y="3006125"/>
                  <a:pt x="1193164" y="3006125"/>
                </a:cubicBezTo>
                <a:cubicBezTo>
                  <a:pt x="730239" y="3006125"/>
                  <a:pt x="311138" y="2795638"/>
                  <a:pt x="7769" y="2455327"/>
                </a:cubicBezTo>
                <a:lnTo>
                  <a:pt x="0" y="2445738"/>
                </a:lnTo>
                <a:close/>
              </a:path>
            </a:pathLst>
          </a:custGeom>
          <a:solidFill>
            <a:srgbClr val="977F59"/>
          </a:solidFill>
          <a:ln w="50800">
            <a:gradFill flip="none" rotWithShape="1">
              <a:gsLst>
                <a:gs pos="25000">
                  <a:srgbClr val="9F8862"/>
                </a:gs>
                <a:gs pos="35000">
                  <a:srgbClr val="9B8552"/>
                </a:gs>
                <a:gs pos="14000">
                  <a:srgbClr val="704F30"/>
                </a:gs>
              </a:gsLst>
              <a:lin ang="20400000" scaled="0"/>
              <a:tileRect/>
            </a:gradFill>
          </a:ln>
          <a:effectLst/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EB02A2A-06CC-B233-B485-27D921F1A135}"/>
              </a:ext>
            </a:extLst>
          </p:cNvPr>
          <p:cNvSpPr>
            <a:spLocks/>
          </p:cNvSpPr>
          <p:nvPr userDrawn="1"/>
        </p:nvSpPr>
        <p:spPr>
          <a:xfrm>
            <a:off x="-914401" y="-1066801"/>
            <a:ext cx="14020802" cy="8991602"/>
          </a:xfrm>
          <a:custGeom>
            <a:avLst/>
            <a:gdLst>
              <a:gd name="connsiteX0" fmla="*/ 913800 w 14020802"/>
              <a:gd name="connsiteY0" fmla="*/ 1066800 h 8991602"/>
              <a:gd name="connsiteX1" fmla="*/ 913800 w 14020802"/>
              <a:gd name="connsiteY1" fmla="*/ 7924451 h 8991602"/>
              <a:gd name="connsiteX2" fmla="*/ 13107000 w 14020802"/>
              <a:gd name="connsiteY2" fmla="*/ 7924451 h 8991602"/>
              <a:gd name="connsiteX3" fmla="*/ 13107000 w 14020802"/>
              <a:gd name="connsiteY3" fmla="*/ 1066800 h 8991602"/>
              <a:gd name="connsiteX4" fmla="*/ 0 w 14020802"/>
              <a:gd name="connsiteY4" fmla="*/ 0 h 8991602"/>
              <a:gd name="connsiteX5" fmla="*/ 14020802 w 14020802"/>
              <a:gd name="connsiteY5" fmla="*/ 0 h 8991602"/>
              <a:gd name="connsiteX6" fmla="*/ 14020802 w 14020802"/>
              <a:gd name="connsiteY6" fmla="*/ 8991602 h 8991602"/>
              <a:gd name="connsiteX7" fmla="*/ 0 w 14020802"/>
              <a:gd name="connsiteY7" fmla="*/ 8991602 h 899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20802" h="8991602">
                <a:moveTo>
                  <a:pt x="913800" y="1066800"/>
                </a:moveTo>
                <a:lnTo>
                  <a:pt x="913800" y="7924451"/>
                </a:lnTo>
                <a:lnTo>
                  <a:pt x="13107000" y="7924451"/>
                </a:lnTo>
                <a:lnTo>
                  <a:pt x="13107000" y="1066800"/>
                </a:lnTo>
                <a:close/>
                <a:moveTo>
                  <a:pt x="0" y="0"/>
                </a:moveTo>
                <a:lnTo>
                  <a:pt x="14020802" y="0"/>
                </a:lnTo>
                <a:lnTo>
                  <a:pt x="14020802" y="8991602"/>
                </a:lnTo>
                <a:lnTo>
                  <a:pt x="0" y="8991602"/>
                </a:lnTo>
                <a:close/>
              </a:path>
            </a:pathLst>
          </a:custGeom>
          <a:solidFill>
            <a:srgbClr val="5751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14EF8-49C2-179F-0087-4F5B98D3C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01323" y="6293880"/>
            <a:ext cx="1260864" cy="335424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06A4B84-A220-3C3D-5229-4939ED881E2D}"/>
              </a:ext>
            </a:extLst>
          </p:cNvPr>
          <p:cNvSpPr/>
          <p:nvPr userDrawn="1"/>
        </p:nvSpPr>
        <p:spPr>
          <a:xfrm>
            <a:off x="10374150" y="6096000"/>
            <a:ext cx="1817850" cy="762000"/>
          </a:xfrm>
          <a:custGeom>
            <a:avLst/>
            <a:gdLst>
              <a:gd name="connsiteX0" fmla="*/ 720363 w 1817850"/>
              <a:gd name="connsiteY0" fmla="*/ 0 h 762000"/>
              <a:gd name="connsiteX1" fmla="*/ 1817850 w 1817850"/>
              <a:gd name="connsiteY1" fmla="*/ 0 h 762000"/>
              <a:gd name="connsiteX2" fmla="*/ 1817850 w 1817850"/>
              <a:gd name="connsiteY2" fmla="*/ 762000 h 762000"/>
              <a:gd name="connsiteX3" fmla="*/ 0 w 1817850"/>
              <a:gd name="connsiteY3" fmla="*/ 762000 h 762000"/>
              <a:gd name="connsiteX4" fmla="*/ 9637 w 1817850"/>
              <a:gd name="connsiteY4" fmla="*/ 654064 h 762000"/>
              <a:gd name="connsiteX5" fmla="*/ 720363 w 1817850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7850" h="762000">
                <a:moveTo>
                  <a:pt x="720363" y="0"/>
                </a:moveTo>
                <a:lnTo>
                  <a:pt x="1817850" y="0"/>
                </a:lnTo>
                <a:lnTo>
                  <a:pt x="1817850" y="762000"/>
                </a:lnTo>
                <a:lnTo>
                  <a:pt x="0" y="762000"/>
                </a:lnTo>
                <a:lnTo>
                  <a:pt x="9637" y="654064"/>
                </a:lnTo>
                <a:cubicBezTo>
                  <a:pt x="77284" y="280791"/>
                  <a:pt x="369783" y="0"/>
                  <a:pt x="72036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C76A0F26-2061-4BEC-D6AB-0BA8E8F894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20400" y="6405291"/>
            <a:ext cx="1144780" cy="295561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D485E2B6-6E12-5FD9-95A0-E41F77E7D6BF}"/>
              </a:ext>
            </a:extLst>
          </p:cNvPr>
          <p:cNvSpPr/>
          <p:nvPr userDrawn="1"/>
        </p:nvSpPr>
        <p:spPr>
          <a:xfrm>
            <a:off x="1130396" y="-9515"/>
            <a:ext cx="11061604" cy="6858000"/>
          </a:xfrm>
          <a:custGeom>
            <a:avLst/>
            <a:gdLst/>
            <a:ahLst/>
            <a:cxnLst/>
            <a:rect l="l" t="t" r="r" b="b"/>
            <a:pathLst>
              <a:path w="20104100" h="8199120">
                <a:moveTo>
                  <a:pt x="20104099" y="0"/>
                </a:moveTo>
                <a:lnTo>
                  <a:pt x="0" y="0"/>
                </a:lnTo>
                <a:lnTo>
                  <a:pt x="0" y="8198703"/>
                </a:lnTo>
                <a:lnTo>
                  <a:pt x="20104099" y="8198703"/>
                </a:lnTo>
                <a:lnTo>
                  <a:pt x="20104099" y="0"/>
                </a:lnTo>
                <a:close/>
              </a:path>
            </a:pathLst>
          </a:custGeom>
          <a:gradFill flip="none" rotWithShape="1">
            <a:gsLst>
              <a:gs pos="47000">
                <a:srgbClr val="5E8491"/>
              </a:gs>
              <a:gs pos="0">
                <a:srgbClr val="516F7A"/>
              </a:gs>
              <a:gs pos="100000">
                <a:srgbClr val="47626D"/>
              </a:gs>
            </a:gsLst>
            <a:lin ang="2400000" scaled="0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le 19">
            <a:extLst>
              <a:ext uri="{FF2B5EF4-FFF2-40B4-BE49-F238E27FC236}">
                <a16:creationId xmlns:a16="http://schemas.microsoft.com/office/drawing/2014/main" id="{1E673B7F-122D-217E-2298-0476772B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971" y="412502"/>
            <a:ext cx="10087430" cy="762000"/>
          </a:xfrm>
        </p:spPr>
        <p:txBody>
          <a:bodyPr anchor="t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626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gradFill>
          <a:gsLst>
            <a:gs pos="50000">
              <a:srgbClr val="85A9B9"/>
            </a:gs>
            <a:gs pos="17000">
              <a:srgbClr val="4F6E7A"/>
            </a:gs>
            <a:gs pos="89000">
              <a:srgbClr val="4C6873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9C1F259-5296-1FF0-2F16-FE2E53C3DD07}"/>
              </a:ext>
            </a:extLst>
          </p:cNvPr>
          <p:cNvSpPr/>
          <p:nvPr userDrawn="1"/>
        </p:nvSpPr>
        <p:spPr>
          <a:xfrm rot="4198135">
            <a:off x="3591204" y="-3641553"/>
            <a:ext cx="8404839" cy="12371114"/>
          </a:xfrm>
          <a:custGeom>
            <a:avLst/>
            <a:gdLst>
              <a:gd name="connsiteX0" fmla="*/ 401652 w 8404839"/>
              <a:gd name="connsiteY0" fmla="*/ 4233918 h 12371114"/>
              <a:gd name="connsiteX1" fmla="*/ 6619213 w 8404839"/>
              <a:gd name="connsiteY1" fmla="*/ 0 h 12371114"/>
              <a:gd name="connsiteX2" fmla="*/ 8273458 w 8404839"/>
              <a:gd name="connsiteY2" fmla="*/ 203142 h 12371114"/>
              <a:gd name="connsiteX3" fmla="*/ 8404839 w 8404839"/>
              <a:gd name="connsiteY3" fmla="*/ 239511 h 12371114"/>
              <a:gd name="connsiteX4" fmla="*/ 7687633 w 8404839"/>
              <a:gd name="connsiteY4" fmla="*/ 2206698 h 12371114"/>
              <a:gd name="connsiteX5" fmla="*/ 7523018 w 8404839"/>
              <a:gd name="connsiteY5" fmla="*/ 2169662 h 12371114"/>
              <a:gd name="connsiteX6" fmla="*/ 6619213 w 8404839"/>
              <a:gd name="connsiteY6" fmla="*/ 2080845 h 12371114"/>
              <a:gd name="connsiteX7" fmla="*/ 2406730 w 8404839"/>
              <a:gd name="connsiteY7" fmla="*/ 4949382 h 12371114"/>
              <a:gd name="connsiteX8" fmla="*/ 2134605 w 8404839"/>
              <a:gd name="connsiteY8" fmla="*/ 6452506 h 12371114"/>
              <a:gd name="connsiteX9" fmla="*/ 4674950 w 8404839"/>
              <a:gd name="connsiteY9" fmla="*/ 10393074 h 12371114"/>
              <a:gd name="connsiteX10" fmla="*/ 4699121 w 8404839"/>
              <a:gd name="connsiteY10" fmla="*/ 10403726 h 12371114"/>
              <a:gd name="connsiteX11" fmla="*/ 3981842 w 8404839"/>
              <a:gd name="connsiteY11" fmla="*/ 12371114 h 12371114"/>
              <a:gd name="connsiteX12" fmla="*/ 3749511 w 8404839"/>
              <a:gd name="connsiteY12" fmla="*/ 12268725 h 12371114"/>
              <a:gd name="connsiteX13" fmla="*/ 0 w 8404839"/>
              <a:gd name="connsiteY13" fmla="*/ 6452506 h 12371114"/>
              <a:gd name="connsiteX14" fmla="*/ 401652 w 8404839"/>
              <a:gd name="connsiteY14" fmla="*/ 4233918 h 1237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04839" h="12371114">
                <a:moveTo>
                  <a:pt x="401652" y="4233918"/>
                </a:moveTo>
                <a:cubicBezTo>
                  <a:pt x="1329663" y="1763236"/>
                  <a:pt x="3763205" y="0"/>
                  <a:pt x="6619213" y="0"/>
                </a:cubicBezTo>
                <a:cubicBezTo>
                  <a:pt x="7190415" y="0"/>
                  <a:pt x="7744718" y="70530"/>
                  <a:pt x="8273458" y="203142"/>
                </a:cubicBezTo>
                <a:lnTo>
                  <a:pt x="8404839" y="239511"/>
                </a:lnTo>
                <a:lnTo>
                  <a:pt x="7687633" y="2206698"/>
                </a:lnTo>
                <a:lnTo>
                  <a:pt x="7523018" y="2169662"/>
                </a:lnTo>
                <a:cubicBezTo>
                  <a:pt x="7231081" y="2111427"/>
                  <a:pt x="6928811" y="2080845"/>
                  <a:pt x="6619213" y="2080845"/>
                </a:cubicBezTo>
                <a:cubicBezTo>
                  <a:pt x="4684228" y="2080845"/>
                  <a:pt x="3035470" y="3275461"/>
                  <a:pt x="2406730" y="4949382"/>
                </a:cubicBezTo>
                <a:cubicBezTo>
                  <a:pt x="2230683" y="5418080"/>
                  <a:pt x="2134605" y="5924356"/>
                  <a:pt x="2134605" y="6452506"/>
                </a:cubicBezTo>
                <a:cubicBezTo>
                  <a:pt x="2134605" y="8187857"/>
                  <a:pt x="3171852" y="9687048"/>
                  <a:pt x="4674950" y="10393074"/>
                </a:cubicBezTo>
                <a:lnTo>
                  <a:pt x="4699121" y="10403726"/>
                </a:lnTo>
                <a:lnTo>
                  <a:pt x="3981842" y="12371114"/>
                </a:lnTo>
                <a:lnTo>
                  <a:pt x="3749511" y="12268725"/>
                </a:lnTo>
                <a:cubicBezTo>
                  <a:pt x="1530961" y="11226641"/>
                  <a:pt x="0" y="9013858"/>
                  <a:pt x="0" y="6452506"/>
                </a:cubicBezTo>
                <a:cubicBezTo>
                  <a:pt x="0" y="5672964"/>
                  <a:pt x="141810" y="4925708"/>
                  <a:pt x="401652" y="4233918"/>
                </a:cubicBezTo>
                <a:close/>
              </a:path>
            </a:pathLst>
          </a:custGeom>
          <a:solidFill>
            <a:srgbClr val="A69172"/>
          </a:solidFill>
          <a:ln w="50800">
            <a:noFill/>
          </a:ln>
          <a:effectLst>
            <a:innerShdw blurRad="1092200" dist="1079500" dir="3540000">
              <a:schemeClr val="bg1">
                <a:alpha val="38000"/>
              </a:schemeClr>
            </a:innerShdw>
          </a:effectLst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B8EEF32-885A-3152-F5B7-E72447C19449}"/>
              </a:ext>
            </a:extLst>
          </p:cNvPr>
          <p:cNvSpPr/>
          <p:nvPr userDrawn="1"/>
        </p:nvSpPr>
        <p:spPr>
          <a:xfrm rot="4198135">
            <a:off x="3591204" y="-3641553"/>
            <a:ext cx="8404839" cy="12371114"/>
          </a:xfrm>
          <a:custGeom>
            <a:avLst/>
            <a:gdLst>
              <a:gd name="connsiteX0" fmla="*/ 401652 w 8404839"/>
              <a:gd name="connsiteY0" fmla="*/ 4233918 h 12371114"/>
              <a:gd name="connsiteX1" fmla="*/ 6619213 w 8404839"/>
              <a:gd name="connsiteY1" fmla="*/ 0 h 12371114"/>
              <a:gd name="connsiteX2" fmla="*/ 8273458 w 8404839"/>
              <a:gd name="connsiteY2" fmla="*/ 203142 h 12371114"/>
              <a:gd name="connsiteX3" fmla="*/ 8404839 w 8404839"/>
              <a:gd name="connsiteY3" fmla="*/ 239511 h 12371114"/>
              <a:gd name="connsiteX4" fmla="*/ 7687633 w 8404839"/>
              <a:gd name="connsiteY4" fmla="*/ 2206698 h 12371114"/>
              <a:gd name="connsiteX5" fmla="*/ 7523018 w 8404839"/>
              <a:gd name="connsiteY5" fmla="*/ 2169662 h 12371114"/>
              <a:gd name="connsiteX6" fmla="*/ 6619213 w 8404839"/>
              <a:gd name="connsiteY6" fmla="*/ 2080845 h 12371114"/>
              <a:gd name="connsiteX7" fmla="*/ 2406730 w 8404839"/>
              <a:gd name="connsiteY7" fmla="*/ 4949382 h 12371114"/>
              <a:gd name="connsiteX8" fmla="*/ 2134605 w 8404839"/>
              <a:gd name="connsiteY8" fmla="*/ 6452506 h 12371114"/>
              <a:gd name="connsiteX9" fmla="*/ 4674950 w 8404839"/>
              <a:gd name="connsiteY9" fmla="*/ 10393074 h 12371114"/>
              <a:gd name="connsiteX10" fmla="*/ 4699121 w 8404839"/>
              <a:gd name="connsiteY10" fmla="*/ 10403726 h 12371114"/>
              <a:gd name="connsiteX11" fmla="*/ 3981842 w 8404839"/>
              <a:gd name="connsiteY11" fmla="*/ 12371114 h 12371114"/>
              <a:gd name="connsiteX12" fmla="*/ 3749511 w 8404839"/>
              <a:gd name="connsiteY12" fmla="*/ 12268725 h 12371114"/>
              <a:gd name="connsiteX13" fmla="*/ 0 w 8404839"/>
              <a:gd name="connsiteY13" fmla="*/ 6452506 h 12371114"/>
              <a:gd name="connsiteX14" fmla="*/ 401652 w 8404839"/>
              <a:gd name="connsiteY14" fmla="*/ 4233918 h 1237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04839" h="12371114">
                <a:moveTo>
                  <a:pt x="401652" y="4233918"/>
                </a:moveTo>
                <a:cubicBezTo>
                  <a:pt x="1329663" y="1763236"/>
                  <a:pt x="3763205" y="0"/>
                  <a:pt x="6619213" y="0"/>
                </a:cubicBezTo>
                <a:cubicBezTo>
                  <a:pt x="7190415" y="0"/>
                  <a:pt x="7744718" y="70530"/>
                  <a:pt x="8273458" y="203142"/>
                </a:cubicBezTo>
                <a:lnTo>
                  <a:pt x="8404839" y="239511"/>
                </a:lnTo>
                <a:lnTo>
                  <a:pt x="7687633" y="2206698"/>
                </a:lnTo>
                <a:lnTo>
                  <a:pt x="7523018" y="2169662"/>
                </a:lnTo>
                <a:cubicBezTo>
                  <a:pt x="7231081" y="2111427"/>
                  <a:pt x="6928811" y="2080845"/>
                  <a:pt x="6619213" y="2080845"/>
                </a:cubicBezTo>
                <a:cubicBezTo>
                  <a:pt x="4684228" y="2080845"/>
                  <a:pt x="3035470" y="3275461"/>
                  <a:pt x="2406730" y="4949382"/>
                </a:cubicBezTo>
                <a:cubicBezTo>
                  <a:pt x="2230683" y="5418080"/>
                  <a:pt x="2134605" y="5924356"/>
                  <a:pt x="2134605" y="6452506"/>
                </a:cubicBezTo>
                <a:cubicBezTo>
                  <a:pt x="2134605" y="8187857"/>
                  <a:pt x="3171852" y="9687048"/>
                  <a:pt x="4674950" y="10393074"/>
                </a:cubicBezTo>
                <a:lnTo>
                  <a:pt x="4699121" y="10403726"/>
                </a:lnTo>
                <a:lnTo>
                  <a:pt x="3981842" y="12371114"/>
                </a:lnTo>
                <a:lnTo>
                  <a:pt x="3749511" y="12268725"/>
                </a:lnTo>
                <a:cubicBezTo>
                  <a:pt x="1530961" y="11226641"/>
                  <a:pt x="0" y="9013858"/>
                  <a:pt x="0" y="6452506"/>
                </a:cubicBezTo>
                <a:cubicBezTo>
                  <a:pt x="0" y="5672964"/>
                  <a:pt x="141810" y="4925708"/>
                  <a:pt x="401652" y="4233918"/>
                </a:cubicBezTo>
                <a:close/>
              </a:path>
            </a:pathLst>
          </a:custGeom>
          <a:noFill/>
          <a:ln w="50800">
            <a:gradFill flip="none" rotWithShape="1">
              <a:gsLst>
                <a:gs pos="22000">
                  <a:srgbClr val="6A4D38"/>
                </a:gs>
                <a:gs pos="26000">
                  <a:srgbClr val="846A47">
                    <a:alpha val="0"/>
                  </a:srgbClr>
                </a:gs>
              </a:gsLst>
              <a:lin ang="0" scaled="0"/>
              <a:tileRect/>
            </a:gradFill>
          </a:ln>
          <a:effectLst>
            <a:innerShdw dist="63500" dir="9000000">
              <a:srgbClr val="846A47"/>
            </a:innerShdw>
          </a:effectLst>
          <a:scene3d>
            <a:camera prst="orthographicFront"/>
            <a:lightRig rig="threePt" dir="t"/>
          </a:scene3d>
          <a:sp3d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23920525-EBD0-2F5A-0430-C0706C558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438150"/>
            <a:ext cx="2342490" cy="1325584"/>
          </a:xfrm>
        </p:spPr>
        <p:txBody>
          <a:bodyPr anchor="t" anchorCtr="0"/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9D2A001-BA53-87F5-58A7-DDAF13043D2C}"/>
              </a:ext>
            </a:extLst>
          </p:cNvPr>
          <p:cNvSpPr/>
          <p:nvPr userDrawn="1"/>
        </p:nvSpPr>
        <p:spPr>
          <a:xfrm rot="4198135">
            <a:off x="-1830790" y="1222983"/>
            <a:ext cx="9845932" cy="11387834"/>
          </a:xfrm>
          <a:prstGeom prst="ellipse">
            <a:avLst/>
          </a:prstGeom>
          <a:gradFill flip="none" rotWithShape="1">
            <a:gsLst>
              <a:gs pos="32000">
                <a:srgbClr val="A08C69"/>
              </a:gs>
              <a:gs pos="78000">
                <a:srgbClr val="846A47"/>
              </a:gs>
            </a:gsLst>
            <a:path path="circle">
              <a:fillToRect l="50000" t="50000" r="50000" b="50000"/>
            </a:path>
            <a:tileRect/>
          </a:gradFill>
          <a:ln w="50800">
            <a:noFill/>
          </a:ln>
          <a:effectLst>
            <a:outerShdw blurRad="266700" dist="114300" dir="1560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6770F7F-CD99-BC62-7D60-20C08102E3DF}"/>
              </a:ext>
            </a:extLst>
          </p:cNvPr>
          <p:cNvSpPr/>
          <p:nvPr userDrawn="1"/>
        </p:nvSpPr>
        <p:spPr>
          <a:xfrm>
            <a:off x="2938750" y="5947862"/>
            <a:ext cx="8347108" cy="2085314"/>
          </a:xfrm>
          <a:custGeom>
            <a:avLst/>
            <a:gdLst>
              <a:gd name="connsiteX0" fmla="*/ 4189226 w 8347108"/>
              <a:gd name="connsiteY0" fmla="*/ 242 h 2085314"/>
              <a:gd name="connsiteX1" fmla="*/ 8240114 w 8347108"/>
              <a:gd name="connsiteY1" fmla="*/ 1949767 h 2085314"/>
              <a:gd name="connsiteX2" fmla="*/ 8347108 w 8347108"/>
              <a:gd name="connsiteY2" fmla="*/ 2085314 h 2085314"/>
              <a:gd name="connsiteX3" fmla="*/ 0 w 8347108"/>
              <a:gd name="connsiteY3" fmla="*/ 2085314 h 2085314"/>
              <a:gd name="connsiteX4" fmla="*/ 75375 w 8347108"/>
              <a:gd name="connsiteY4" fmla="*/ 1983962 h 2085314"/>
              <a:gd name="connsiteX5" fmla="*/ 2374558 w 8347108"/>
              <a:gd name="connsiteY5" fmla="*/ 312693 h 2085314"/>
              <a:gd name="connsiteX6" fmla="*/ 4189226 w 8347108"/>
              <a:gd name="connsiteY6" fmla="*/ 242 h 208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7108" h="2085314">
                <a:moveTo>
                  <a:pt x="4189226" y="242"/>
                </a:moveTo>
                <a:cubicBezTo>
                  <a:pt x="5741073" y="15290"/>
                  <a:pt x="7229854" y="731778"/>
                  <a:pt x="8240114" y="1949767"/>
                </a:cubicBezTo>
                <a:lnTo>
                  <a:pt x="8347108" y="2085314"/>
                </a:lnTo>
                <a:lnTo>
                  <a:pt x="0" y="2085314"/>
                </a:lnTo>
                <a:lnTo>
                  <a:pt x="75375" y="1983962"/>
                </a:lnTo>
                <a:cubicBezTo>
                  <a:pt x="653833" y="1244450"/>
                  <a:pt x="1434627" y="655377"/>
                  <a:pt x="2374558" y="312693"/>
                </a:cubicBezTo>
                <a:cubicBezTo>
                  <a:pt x="2972695" y="94621"/>
                  <a:pt x="3585730" y="-5609"/>
                  <a:pt x="4189226" y="242"/>
                </a:cubicBezTo>
                <a:close/>
              </a:path>
            </a:pathLst>
          </a:custGeom>
          <a:solidFill>
            <a:srgbClr val="628190"/>
          </a:solidFill>
          <a:ln w="50800">
            <a:noFill/>
          </a:ln>
          <a:effectLst>
            <a:outerShdw blurRad="266700" dist="139700" dir="15000000" algn="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8E10D3E-F194-C19D-DBA4-E964FAD9F774}"/>
              </a:ext>
            </a:extLst>
          </p:cNvPr>
          <p:cNvSpPr>
            <a:spLocks/>
          </p:cNvSpPr>
          <p:nvPr userDrawn="1"/>
        </p:nvSpPr>
        <p:spPr>
          <a:xfrm>
            <a:off x="-7661926" y="-4899258"/>
            <a:ext cx="27515854" cy="16656518"/>
          </a:xfrm>
          <a:custGeom>
            <a:avLst/>
            <a:gdLst>
              <a:gd name="connsiteX0" fmla="*/ 7661327 w 27515854"/>
              <a:gd name="connsiteY0" fmla="*/ 4899258 h 16656518"/>
              <a:gd name="connsiteX1" fmla="*/ 7661327 w 27515854"/>
              <a:gd name="connsiteY1" fmla="*/ 11757258 h 16656518"/>
              <a:gd name="connsiteX2" fmla="*/ 19854526 w 27515854"/>
              <a:gd name="connsiteY2" fmla="*/ 11757258 h 16656518"/>
              <a:gd name="connsiteX3" fmla="*/ 19854526 w 27515854"/>
              <a:gd name="connsiteY3" fmla="*/ 4899258 h 16656518"/>
              <a:gd name="connsiteX4" fmla="*/ 0 w 27515854"/>
              <a:gd name="connsiteY4" fmla="*/ 0 h 16656518"/>
              <a:gd name="connsiteX5" fmla="*/ 27515854 w 27515854"/>
              <a:gd name="connsiteY5" fmla="*/ 0 h 16656518"/>
              <a:gd name="connsiteX6" fmla="*/ 27515854 w 27515854"/>
              <a:gd name="connsiteY6" fmla="*/ 16656518 h 16656518"/>
              <a:gd name="connsiteX7" fmla="*/ 0 w 27515854"/>
              <a:gd name="connsiteY7" fmla="*/ 16656518 h 166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15854" h="16656518">
                <a:moveTo>
                  <a:pt x="7661327" y="4899258"/>
                </a:moveTo>
                <a:lnTo>
                  <a:pt x="7661327" y="11757258"/>
                </a:lnTo>
                <a:lnTo>
                  <a:pt x="19854526" y="11757258"/>
                </a:lnTo>
                <a:lnTo>
                  <a:pt x="19854526" y="4899258"/>
                </a:lnTo>
                <a:close/>
                <a:moveTo>
                  <a:pt x="0" y="0"/>
                </a:moveTo>
                <a:lnTo>
                  <a:pt x="27515854" y="0"/>
                </a:lnTo>
                <a:lnTo>
                  <a:pt x="27515854" y="16656518"/>
                </a:lnTo>
                <a:lnTo>
                  <a:pt x="0" y="16656518"/>
                </a:lnTo>
                <a:close/>
              </a:path>
            </a:pathLst>
          </a:custGeom>
          <a:solidFill>
            <a:srgbClr val="515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354D330-383F-0F2E-E77B-7D64FCCF13BD}"/>
              </a:ext>
            </a:extLst>
          </p:cNvPr>
          <p:cNvSpPr/>
          <p:nvPr userDrawn="1"/>
        </p:nvSpPr>
        <p:spPr>
          <a:xfrm>
            <a:off x="10374150" y="6096000"/>
            <a:ext cx="1817850" cy="762000"/>
          </a:xfrm>
          <a:custGeom>
            <a:avLst/>
            <a:gdLst>
              <a:gd name="connsiteX0" fmla="*/ 720363 w 1817850"/>
              <a:gd name="connsiteY0" fmla="*/ 0 h 762000"/>
              <a:gd name="connsiteX1" fmla="*/ 1817850 w 1817850"/>
              <a:gd name="connsiteY1" fmla="*/ 0 h 762000"/>
              <a:gd name="connsiteX2" fmla="*/ 1817850 w 1817850"/>
              <a:gd name="connsiteY2" fmla="*/ 762000 h 762000"/>
              <a:gd name="connsiteX3" fmla="*/ 0 w 1817850"/>
              <a:gd name="connsiteY3" fmla="*/ 762000 h 762000"/>
              <a:gd name="connsiteX4" fmla="*/ 9637 w 1817850"/>
              <a:gd name="connsiteY4" fmla="*/ 654064 h 762000"/>
              <a:gd name="connsiteX5" fmla="*/ 720363 w 1817850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7850" h="762000">
                <a:moveTo>
                  <a:pt x="720363" y="0"/>
                </a:moveTo>
                <a:lnTo>
                  <a:pt x="1817850" y="0"/>
                </a:lnTo>
                <a:lnTo>
                  <a:pt x="1817850" y="762000"/>
                </a:lnTo>
                <a:lnTo>
                  <a:pt x="0" y="762000"/>
                </a:lnTo>
                <a:lnTo>
                  <a:pt x="9637" y="654064"/>
                </a:lnTo>
                <a:cubicBezTo>
                  <a:pt x="77284" y="280791"/>
                  <a:pt x="369783" y="0"/>
                  <a:pt x="72036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B78F7B3F-FF69-80A3-E1D3-FA7194AC22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20400" y="6405291"/>
            <a:ext cx="1144780" cy="295561"/>
          </a:xfrm>
          <a:prstGeom prst="rect">
            <a:avLst/>
          </a:prstGeom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5773CE5-5803-3746-55B4-0F5AF2A5088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688126" y="2821018"/>
            <a:ext cx="4245528" cy="3046382"/>
          </a:xfrm>
        </p:spPr>
        <p:txBody>
          <a:bodyPr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1000"/>
              </a:spcBef>
              <a:buNone/>
              <a:defRPr sz="3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57BC93A-B7C7-5DC3-A4B0-BEC402CA82E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400800" y="2890715"/>
            <a:ext cx="1440000" cy="1080000"/>
          </a:xfrm>
          <a:prstGeom prst="roundRect">
            <a:avLst/>
          </a:prstGeom>
          <a:solidFill>
            <a:srgbClr val="C4A67A"/>
          </a:solidFill>
        </p:spPr>
        <p:txBody>
          <a:bodyPr anchor="ctr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1000"/>
              </a:spcBef>
              <a:buNone/>
              <a:defRPr sz="1400" b="0">
                <a:solidFill>
                  <a:schemeClr val="bg1"/>
                </a:solidFill>
                <a:latin typeface="Work Sans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25C0B19-F0FA-02C7-FE1B-DF5C0391EEF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077200" y="2890715"/>
            <a:ext cx="1440000" cy="1080000"/>
          </a:xfrm>
          <a:prstGeom prst="roundRect">
            <a:avLst/>
          </a:prstGeom>
          <a:solidFill>
            <a:srgbClr val="C4A67A"/>
          </a:solidFill>
        </p:spPr>
        <p:txBody>
          <a:bodyPr anchor="ctr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1000"/>
              </a:spcBef>
              <a:buNone/>
              <a:defRPr sz="1400" b="0">
                <a:solidFill>
                  <a:schemeClr val="bg1"/>
                </a:solidFill>
                <a:latin typeface="Work Sans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87A0715-0F89-0E41-5071-5EC04A48FF5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00800" y="4212724"/>
            <a:ext cx="1440000" cy="1080000"/>
          </a:xfrm>
          <a:prstGeom prst="roundRect">
            <a:avLst/>
          </a:prstGeom>
          <a:solidFill>
            <a:srgbClr val="C4A67A"/>
          </a:solidFill>
        </p:spPr>
        <p:txBody>
          <a:bodyPr anchor="ctr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1000"/>
              </a:spcBef>
              <a:buNone/>
              <a:defRPr sz="1400" b="0">
                <a:solidFill>
                  <a:schemeClr val="bg1"/>
                </a:solidFill>
                <a:latin typeface="Work Sans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E6765A5-29FF-9D2A-2857-ACAFF5D086D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077200" y="4212724"/>
            <a:ext cx="1440000" cy="1080000"/>
          </a:xfrm>
          <a:prstGeom prst="roundRect">
            <a:avLst/>
          </a:prstGeom>
          <a:solidFill>
            <a:srgbClr val="C4A67A"/>
          </a:solidFill>
        </p:spPr>
        <p:txBody>
          <a:bodyPr anchor="ctr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1000"/>
              </a:spcBef>
              <a:buNone/>
              <a:defRPr sz="1400" b="0">
                <a:solidFill>
                  <a:schemeClr val="bg1"/>
                </a:solidFill>
                <a:latin typeface="Work Sans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884322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3" grpId="0" animBg="1"/>
      <p:bldP spid="21" grpId="0" animBg="1"/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uiExpand="1" build="allAtOnce" animBg="1" autoUpdateAnimBg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allAtOnce" animBg="1" autoUpdateAnimBg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allAtOnce" animBg="1" autoUpdateAnimBg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allAtOnce" animBg="1" autoUpdateAnimBg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gradFill>
          <a:gsLst>
            <a:gs pos="50000">
              <a:srgbClr val="85A9B9"/>
            </a:gs>
            <a:gs pos="17000">
              <a:srgbClr val="4F6E7A"/>
            </a:gs>
            <a:gs pos="89000">
              <a:srgbClr val="4C6873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0E84E-3324-3CB8-A462-F7E890BE5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51" y="446528"/>
            <a:ext cx="8032831" cy="610941"/>
          </a:xfrm>
        </p:spPr>
        <p:txBody>
          <a:bodyPr lIns="0" rIns="0" anchor="t" anchorCtr="0"/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062EC842-A297-1802-D10F-D6945E7728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5650" y="1053612"/>
            <a:ext cx="8031600" cy="677690"/>
          </a:xfrm>
        </p:spPr>
        <p:txBody>
          <a:bodyPr lIns="0" rIns="0" anchor="t" anchorCtr="0"/>
          <a:lstStyle>
            <a:lvl1pPr>
              <a:spcBef>
                <a:spcPts val="364"/>
              </a:spcBef>
              <a:spcAft>
                <a:spcPts val="364"/>
              </a:spcAft>
              <a:defRPr>
                <a:solidFill>
                  <a:schemeClr val="bg1"/>
                </a:solidFill>
              </a:defRPr>
            </a:lvl1pPr>
            <a:lvl2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2pPr>
            <a:lvl3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3pPr>
            <a:lvl4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4pPr>
            <a:lvl5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object 23">
            <a:extLst>
              <a:ext uri="{FF2B5EF4-FFF2-40B4-BE49-F238E27FC236}">
                <a16:creationId xmlns:a16="http://schemas.microsoft.com/office/drawing/2014/main" id="{9D4AEE2D-26C8-4F53-D8D4-D70F3E74BB22}"/>
              </a:ext>
            </a:extLst>
          </p:cNvPr>
          <p:cNvSpPr/>
          <p:nvPr userDrawn="1"/>
        </p:nvSpPr>
        <p:spPr>
          <a:xfrm>
            <a:off x="11918499" y="6574910"/>
            <a:ext cx="45243" cy="53296"/>
          </a:xfrm>
          <a:custGeom>
            <a:avLst/>
            <a:gdLst/>
            <a:ahLst/>
            <a:cxnLst/>
            <a:rect l="l" t="t" r="r" b="b"/>
            <a:pathLst>
              <a:path w="92709" h="109220">
                <a:moveTo>
                  <a:pt x="92138" y="0"/>
                </a:moveTo>
                <a:lnTo>
                  <a:pt x="0" y="0"/>
                </a:lnTo>
                <a:lnTo>
                  <a:pt x="0" y="15240"/>
                </a:lnTo>
                <a:lnTo>
                  <a:pt x="37249" y="15240"/>
                </a:lnTo>
                <a:lnTo>
                  <a:pt x="37249" y="109220"/>
                </a:lnTo>
                <a:lnTo>
                  <a:pt x="54889" y="109220"/>
                </a:lnTo>
                <a:lnTo>
                  <a:pt x="54889" y="15240"/>
                </a:lnTo>
                <a:lnTo>
                  <a:pt x="92138" y="15240"/>
                </a:lnTo>
                <a:lnTo>
                  <a:pt x="92138" y="0"/>
                </a:lnTo>
                <a:close/>
              </a:path>
            </a:pathLst>
          </a:custGeom>
          <a:solidFill>
            <a:srgbClr val="AC9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4" name="Picture 73" descr="A white surface with a black background&#10;&#10;Description automatically generated">
            <a:extLst>
              <a:ext uri="{FF2B5EF4-FFF2-40B4-BE49-F238E27FC236}">
                <a16:creationId xmlns:a16="http://schemas.microsoft.com/office/drawing/2014/main" id="{B31DC491-527E-E53C-B46C-8DE190A34D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b="56842"/>
          <a:stretch>
            <a:fillRect/>
          </a:stretch>
        </p:blipFill>
        <p:spPr>
          <a:xfrm flipH="1" flipV="1">
            <a:off x="10636829" y="0"/>
            <a:ext cx="1555171" cy="1289692"/>
          </a:xfrm>
          <a:custGeom>
            <a:avLst/>
            <a:gdLst>
              <a:gd name="connsiteX0" fmla="*/ 1555171 w 1555171"/>
              <a:gd name="connsiteY0" fmla="*/ 1289692 h 1289692"/>
              <a:gd name="connsiteX1" fmla="*/ 0 w 1555171"/>
              <a:gd name="connsiteY1" fmla="*/ 1289692 h 1289692"/>
              <a:gd name="connsiteX2" fmla="*/ 0 w 1555171"/>
              <a:gd name="connsiteY2" fmla="*/ 0 h 1289692"/>
              <a:gd name="connsiteX3" fmla="*/ 1555171 w 1555171"/>
              <a:gd name="connsiteY3" fmla="*/ 0 h 128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171" h="1289692">
                <a:moveTo>
                  <a:pt x="1555171" y="1289692"/>
                </a:moveTo>
                <a:lnTo>
                  <a:pt x="0" y="1289692"/>
                </a:lnTo>
                <a:lnTo>
                  <a:pt x="0" y="0"/>
                </a:lnTo>
                <a:lnTo>
                  <a:pt x="1555171" y="0"/>
                </a:lnTo>
                <a:close/>
              </a:path>
            </a:pathLst>
          </a:cu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783D9B-B1AE-0489-2CAD-202A0546676B}"/>
              </a:ext>
            </a:extLst>
          </p:cNvPr>
          <p:cNvGrpSpPr/>
          <p:nvPr userDrawn="1"/>
        </p:nvGrpSpPr>
        <p:grpSpPr>
          <a:xfrm>
            <a:off x="654968" y="5584884"/>
            <a:ext cx="10732168" cy="312897"/>
            <a:chOff x="2557027" y="5859023"/>
            <a:chExt cx="8922916" cy="288000"/>
          </a:xfrm>
          <a:solidFill>
            <a:schemeClr val="tx2"/>
          </a:solidFill>
        </p:grpSpPr>
        <p:sp>
          <p:nvSpPr>
            <p:cNvPr id="7" name="Rounded Rectangle">
              <a:extLst>
                <a:ext uri="{FF2B5EF4-FFF2-40B4-BE49-F238E27FC236}">
                  <a16:creationId xmlns:a16="http://schemas.microsoft.com/office/drawing/2014/main" id="{44CCDC4D-11D2-7465-7BFB-01C3AA5BFA50}"/>
                </a:ext>
              </a:extLst>
            </p:cNvPr>
            <p:cNvSpPr/>
            <p:nvPr/>
          </p:nvSpPr>
          <p:spPr>
            <a:xfrm>
              <a:off x="2557027" y="5859023"/>
              <a:ext cx="8922916" cy="28800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miter lim="400000"/>
            </a:ln>
          </p:spPr>
          <p:txBody>
            <a:bodyPr tIns="45720" bIns="4572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000" b="1" u="none" strike="noStrike" kern="0" cap="all" spc="19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Work Sans SemiBold" pitchFamily="2" charset="77"/>
                  <a:ea typeface="+mn-ea"/>
                  <a:cs typeface="+mn-cs"/>
                  <a:sym typeface="Work Sans Regular SemiBold"/>
                </a:rPr>
                <a:t>Ongoing Monitoring and adjustments</a:t>
              </a: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778F38A-93BC-DB1B-10CB-8B3306160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2603661" y="5892660"/>
              <a:ext cx="215999" cy="21600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16A346D-D990-90DA-4A32-6C0A2469D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00130" y="5890715"/>
              <a:ext cx="215999" cy="216000"/>
            </a:xfrm>
            <a:prstGeom prst="rect">
              <a:avLst/>
            </a:prstGeom>
          </p:spPr>
        </p:pic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18C819E-4691-B3D2-0CC0-302334343CC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5651" y="2608884"/>
            <a:ext cx="2562726" cy="2817462"/>
          </a:xfrm>
          <a:custGeom>
            <a:avLst/>
            <a:gdLst>
              <a:gd name="connsiteX0" fmla="*/ 0 w 2562726"/>
              <a:gd name="connsiteY0" fmla="*/ 0 h 2817462"/>
              <a:gd name="connsiteX1" fmla="*/ 529778 w 2562726"/>
              <a:gd name="connsiteY1" fmla="*/ 0 h 2817462"/>
              <a:gd name="connsiteX2" fmla="*/ 529148 w 2562726"/>
              <a:gd name="connsiteY2" fmla="*/ 12476 h 2817462"/>
              <a:gd name="connsiteX3" fmla="*/ 1281363 w 2562726"/>
              <a:gd name="connsiteY3" fmla="*/ 764691 h 2817462"/>
              <a:gd name="connsiteX4" fmla="*/ 2033578 w 2562726"/>
              <a:gd name="connsiteY4" fmla="*/ 12476 h 2817462"/>
              <a:gd name="connsiteX5" fmla="*/ 2032948 w 2562726"/>
              <a:gd name="connsiteY5" fmla="*/ 0 h 2817462"/>
              <a:gd name="connsiteX6" fmla="*/ 2562726 w 2562726"/>
              <a:gd name="connsiteY6" fmla="*/ 0 h 2817462"/>
              <a:gd name="connsiteX7" fmla="*/ 2562726 w 2562726"/>
              <a:gd name="connsiteY7" fmla="*/ 2817462 h 2817462"/>
              <a:gd name="connsiteX8" fmla="*/ 0 w 2562726"/>
              <a:gd name="connsiteY8" fmla="*/ 2817462 h 28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2726" h="2817462">
                <a:moveTo>
                  <a:pt x="0" y="0"/>
                </a:moveTo>
                <a:lnTo>
                  <a:pt x="529778" y="0"/>
                </a:lnTo>
                <a:lnTo>
                  <a:pt x="529148" y="12476"/>
                </a:lnTo>
                <a:cubicBezTo>
                  <a:pt x="529148" y="427913"/>
                  <a:pt x="865926" y="764691"/>
                  <a:pt x="1281363" y="764691"/>
                </a:cubicBezTo>
                <a:cubicBezTo>
                  <a:pt x="1696800" y="764691"/>
                  <a:pt x="2033578" y="427913"/>
                  <a:pt x="2033578" y="12476"/>
                </a:cubicBezTo>
                <a:lnTo>
                  <a:pt x="2032948" y="0"/>
                </a:lnTo>
                <a:lnTo>
                  <a:pt x="2562726" y="0"/>
                </a:lnTo>
                <a:lnTo>
                  <a:pt x="2562726" y="2817462"/>
                </a:lnTo>
                <a:lnTo>
                  <a:pt x="0" y="2817462"/>
                </a:lnTo>
                <a:close/>
              </a:path>
            </a:pathLst>
          </a:custGeom>
          <a:solidFill>
            <a:srgbClr val="BCAB8D"/>
          </a:solidFill>
        </p:spPr>
        <p:txBody>
          <a:bodyPr wrap="square" lIns="72000" tIns="864000" rIns="72000">
            <a:noAutofit/>
          </a:bodyPr>
          <a:lstStyle>
            <a:lvl1pPr algn="ctr">
              <a:lnSpc>
                <a:spcPct val="90000"/>
              </a:lnSpc>
              <a:defRPr sz="1600" baseline="0">
                <a:solidFill>
                  <a:schemeClr val="tx1"/>
                </a:solidFill>
                <a:latin typeface="Work Sans Medium" pitchFamily="2" charset="0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defRPr sz="1200" spc="0" baseline="0">
                <a:solidFill>
                  <a:schemeClr val="bg1"/>
                </a:solidFill>
                <a:latin typeface="+mn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Level 1 Indent </a:t>
            </a:r>
            <a:br>
              <a:rPr lang="en-US"/>
            </a:br>
            <a:r>
              <a:rPr lang="en-US"/>
              <a:t>for next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90FC5A6-10DA-DF9C-8533-292BC21C1CB6}"/>
              </a:ext>
            </a:extLst>
          </p:cNvPr>
          <p:cNvSpPr/>
          <p:nvPr userDrawn="1"/>
        </p:nvSpPr>
        <p:spPr>
          <a:xfrm>
            <a:off x="1285334" y="1949680"/>
            <a:ext cx="1343360" cy="1343360"/>
          </a:xfrm>
          <a:prstGeom prst="ellipse">
            <a:avLst/>
          </a:prstGeom>
          <a:gradFill flip="none" rotWithShape="1">
            <a:gsLst>
              <a:gs pos="2000">
                <a:srgbClr val="D7CDBB"/>
              </a:gs>
              <a:gs pos="49520">
                <a:srgbClr val="AA9776"/>
              </a:gs>
              <a:gs pos="98000">
                <a:srgbClr val="8C734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4800"/>
              <a:t>1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3080ED7E-EEE6-B995-7C93-382496FA70F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94654" y="2608884"/>
            <a:ext cx="2562726" cy="2817462"/>
          </a:xfrm>
          <a:custGeom>
            <a:avLst/>
            <a:gdLst>
              <a:gd name="connsiteX0" fmla="*/ 0 w 2562726"/>
              <a:gd name="connsiteY0" fmla="*/ 0 h 2817462"/>
              <a:gd name="connsiteX1" fmla="*/ 529778 w 2562726"/>
              <a:gd name="connsiteY1" fmla="*/ 0 h 2817462"/>
              <a:gd name="connsiteX2" fmla="*/ 529148 w 2562726"/>
              <a:gd name="connsiteY2" fmla="*/ 12476 h 2817462"/>
              <a:gd name="connsiteX3" fmla="*/ 1281363 w 2562726"/>
              <a:gd name="connsiteY3" fmla="*/ 764691 h 2817462"/>
              <a:gd name="connsiteX4" fmla="*/ 2033578 w 2562726"/>
              <a:gd name="connsiteY4" fmla="*/ 12476 h 2817462"/>
              <a:gd name="connsiteX5" fmla="*/ 2032948 w 2562726"/>
              <a:gd name="connsiteY5" fmla="*/ 0 h 2817462"/>
              <a:gd name="connsiteX6" fmla="*/ 2562726 w 2562726"/>
              <a:gd name="connsiteY6" fmla="*/ 0 h 2817462"/>
              <a:gd name="connsiteX7" fmla="*/ 2562726 w 2562726"/>
              <a:gd name="connsiteY7" fmla="*/ 2817462 h 2817462"/>
              <a:gd name="connsiteX8" fmla="*/ 0 w 2562726"/>
              <a:gd name="connsiteY8" fmla="*/ 2817462 h 28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2726" h="2817462">
                <a:moveTo>
                  <a:pt x="0" y="0"/>
                </a:moveTo>
                <a:lnTo>
                  <a:pt x="529778" y="0"/>
                </a:lnTo>
                <a:lnTo>
                  <a:pt x="529148" y="12476"/>
                </a:lnTo>
                <a:cubicBezTo>
                  <a:pt x="529148" y="427913"/>
                  <a:pt x="865926" y="764691"/>
                  <a:pt x="1281363" y="764691"/>
                </a:cubicBezTo>
                <a:cubicBezTo>
                  <a:pt x="1696800" y="764691"/>
                  <a:pt x="2033578" y="427913"/>
                  <a:pt x="2033578" y="12476"/>
                </a:cubicBezTo>
                <a:lnTo>
                  <a:pt x="2032948" y="0"/>
                </a:lnTo>
                <a:lnTo>
                  <a:pt x="2562726" y="0"/>
                </a:lnTo>
                <a:lnTo>
                  <a:pt x="2562726" y="2817462"/>
                </a:lnTo>
                <a:lnTo>
                  <a:pt x="0" y="2817462"/>
                </a:lnTo>
                <a:close/>
              </a:path>
            </a:pathLst>
          </a:custGeom>
          <a:solidFill>
            <a:srgbClr val="81ABB0"/>
          </a:solidFill>
        </p:spPr>
        <p:txBody>
          <a:bodyPr wrap="square" lIns="72000" tIns="864000" rIns="72000">
            <a:noAutofit/>
          </a:bodyPr>
          <a:lstStyle>
            <a:lvl1pPr algn="ctr" rtl="0">
              <a:lnSpc>
                <a:spcPct val="90000"/>
              </a:lnSpc>
              <a:defRPr sz="1600" baseline="0">
                <a:solidFill>
                  <a:schemeClr val="tx1"/>
                </a:solidFill>
                <a:latin typeface="Work Sans Medium" pitchFamily="2" charset="0"/>
              </a:defRPr>
            </a:lvl1pPr>
            <a:lvl2pPr marL="0" indent="0" algn="ctr" rtl="0">
              <a:lnSpc>
                <a:spcPct val="90000"/>
              </a:lnSpc>
              <a:spcBef>
                <a:spcPts val="1000"/>
              </a:spcBef>
              <a:defRPr sz="1200" spc="0" baseline="0">
                <a:solidFill>
                  <a:schemeClr val="bg1"/>
                </a:solidFill>
                <a:latin typeface="+mn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Level 1 Indent </a:t>
            </a:r>
            <a:br>
              <a:rPr lang="en-US"/>
            </a:br>
            <a:r>
              <a:rPr lang="en-US"/>
              <a:t>for next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20D7BE7-3757-B2AF-F3D2-04314316732C}"/>
              </a:ext>
            </a:extLst>
          </p:cNvPr>
          <p:cNvSpPr/>
          <p:nvPr userDrawn="1"/>
        </p:nvSpPr>
        <p:spPr>
          <a:xfrm>
            <a:off x="4004337" y="1949680"/>
            <a:ext cx="1343360" cy="1343360"/>
          </a:xfrm>
          <a:prstGeom prst="ellipse">
            <a:avLst/>
          </a:prstGeom>
          <a:gradFill flip="none" rotWithShape="1">
            <a:gsLst>
              <a:gs pos="2000">
                <a:srgbClr val="89AFBD"/>
              </a:gs>
              <a:gs pos="49520">
                <a:srgbClr val="628693"/>
              </a:gs>
              <a:gs pos="98000">
                <a:srgbClr val="2A3B4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4800"/>
              <a:t>2</a:t>
            </a:r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A6E0A9FD-AFC2-9BE4-2A53-14263A5E1FF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13657" y="2608884"/>
            <a:ext cx="2562726" cy="2817462"/>
          </a:xfrm>
          <a:custGeom>
            <a:avLst/>
            <a:gdLst>
              <a:gd name="connsiteX0" fmla="*/ 0 w 2562726"/>
              <a:gd name="connsiteY0" fmla="*/ 0 h 2817462"/>
              <a:gd name="connsiteX1" fmla="*/ 529778 w 2562726"/>
              <a:gd name="connsiteY1" fmla="*/ 0 h 2817462"/>
              <a:gd name="connsiteX2" fmla="*/ 529148 w 2562726"/>
              <a:gd name="connsiteY2" fmla="*/ 12476 h 2817462"/>
              <a:gd name="connsiteX3" fmla="*/ 1281363 w 2562726"/>
              <a:gd name="connsiteY3" fmla="*/ 764691 h 2817462"/>
              <a:gd name="connsiteX4" fmla="*/ 2033578 w 2562726"/>
              <a:gd name="connsiteY4" fmla="*/ 12476 h 2817462"/>
              <a:gd name="connsiteX5" fmla="*/ 2032948 w 2562726"/>
              <a:gd name="connsiteY5" fmla="*/ 0 h 2817462"/>
              <a:gd name="connsiteX6" fmla="*/ 2562726 w 2562726"/>
              <a:gd name="connsiteY6" fmla="*/ 0 h 2817462"/>
              <a:gd name="connsiteX7" fmla="*/ 2562726 w 2562726"/>
              <a:gd name="connsiteY7" fmla="*/ 2817462 h 2817462"/>
              <a:gd name="connsiteX8" fmla="*/ 0 w 2562726"/>
              <a:gd name="connsiteY8" fmla="*/ 2817462 h 28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2726" h="2817462">
                <a:moveTo>
                  <a:pt x="0" y="0"/>
                </a:moveTo>
                <a:lnTo>
                  <a:pt x="529778" y="0"/>
                </a:lnTo>
                <a:lnTo>
                  <a:pt x="529148" y="12476"/>
                </a:lnTo>
                <a:cubicBezTo>
                  <a:pt x="529148" y="427913"/>
                  <a:pt x="865926" y="764691"/>
                  <a:pt x="1281363" y="764691"/>
                </a:cubicBezTo>
                <a:cubicBezTo>
                  <a:pt x="1696800" y="764691"/>
                  <a:pt x="2033578" y="427913"/>
                  <a:pt x="2033578" y="12476"/>
                </a:cubicBezTo>
                <a:lnTo>
                  <a:pt x="2032948" y="0"/>
                </a:lnTo>
                <a:lnTo>
                  <a:pt x="2562726" y="0"/>
                </a:lnTo>
                <a:lnTo>
                  <a:pt x="2562726" y="2817462"/>
                </a:lnTo>
                <a:lnTo>
                  <a:pt x="0" y="2817462"/>
                </a:lnTo>
                <a:close/>
              </a:path>
            </a:pathLst>
          </a:custGeom>
          <a:solidFill>
            <a:srgbClr val="B77A80"/>
          </a:solidFill>
        </p:spPr>
        <p:txBody>
          <a:bodyPr wrap="square" lIns="72000" tIns="864000" rIns="72000">
            <a:noAutofit/>
          </a:bodyPr>
          <a:lstStyle>
            <a:lvl1pPr algn="ctr" rtl="0">
              <a:lnSpc>
                <a:spcPct val="90000"/>
              </a:lnSpc>
              <a:defRPr sz="1600" baseline="0">
                <a:solidFill>
                  <a:schemeClr val="tx1"/>
                </a:solidFill>
                <a:latin typeface="Work Sans Medium" pitchFamily="2" charset="0"/>
              </a:defRPr>
            </a:lvl1pPr>
            <a:lvl2pPr marL="0" indent="0" algn="ctr" rtl="0">
              <a:lnSpc>
                <a:spcPct val="90000"/>
              </a:lnSpc>
              <a:spcBef>
                <a:spcPts val="1000"/>
              </a:spcBef>
              <a:defRPr sz="1200" spc="0" baseline="0">
                <a:solidFill>
                  <a:schemeClr val="bg1"/>
                </a:solidFill>
                <a:latin typeface="+mn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Level 1 Indent </a:t>
            </a:r>
            <a:br>
              <a:rPr lang="en-US"/>
            </a:br>
            <a:r>
              <a:rPr lang="en-US"/>
              <a:t>for next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717EE989-BE70-FFA7-B211-DBFA49CCFFDA}"/>
              </a:ext>
            </a:extLst>
          </p:cNvPr>
          <p:cNvSpPr/>
          <p:nvPr userDrawn="1"/>
        </p:nvSpPr>
        <p:spPr>
          <a:xfrm>
            <a:off x="6723340" y="1949680"/>
            <a:ext cx="1343360" cy="1343360"/>
          </a:xfrm>
          <a:prstGeom prst="ellipse">
            <a:avLst/>
          </a:prstGeom>
          <a:gradFill flip="none" rotWithShape="1">
            <a:gsLst>
              <a:gs pos="2000">
                <a:srgbClr val="D5B3B3"/>
              </a:gs>
              <a:gs pos="49520">
                <a:srgbClr val="A4666C"/>
              </a:gs>
              <a:gs pos="98000">
                <a:srgbClr val="4D18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4800"/>
              <a:t>3</a:t>
            </a:r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2393D38C-692F-1308-65EE-855E2F9A80F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832661" y="2608884"/>
            <a:ext cx="2562726" cy="2817462"/>
          </a:xfrm>
          <a:custGeom>
            <a:avLst/>
            <a:gdLst>
              <a:gd name="connsiteX0" fmla="*/ 0 w 2562726"/>
              <a:gd name="connsiteY0" fmla="*/ 0 h 2817462"/>
              <a:gd name="connsiteX1" fmla="*/ 529778 w 2562726"/>
              <a:gd name="connsiteY1" fmla="*/ 0 h 2817462"/>
              <a:gd name="connsiteX2" fmla="*/ 529148 w 2562726"/>
              <a:gd name="connsiteY2" fmla="*/ 12476 h 2817462"/>
              <a:gd name="connsiteX3" fmla="*/ 1281363 w 2562726"/>
              <a:gd name="connsiteY3" fmla="*/ 764691 h 2817462"/>
              <a:gd name="connsiteX4" fmla="*/ 2033578 w 2562726"/>
              <a:gd name="connsiteY4" fmla="*/ 12476 h 2817462"/>
              <a:gd name="connsiteX5" fmla="*/ 2032948 w 2562726"/>
              <a:gd name="connsiteY5" fmla="*/ 0 h 2817462"/>
              <a:gd name="connsiteX6" fmla="*/ 2562726 w 2562726"/>
              <a:gd name="connsiteY6" fmla="*/ 0 h 2817462"/>
              <a:gd name="connsiteX7" fmla="*/ 2562726 w 2562726"/>
              <a:gd name="connsiteY7" fmla="*/ 2817462 h 2817462"/>
              <a:gd name="connsiteX8" fmla="*/ 0 w 2562726"/>
              <a:gd name="connsiteY8" fmla="*/ 2817462 h 28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2726" h="2817462">
                <a:moveTo>
                  <a:pt x="0" y="0"/>
                </a:moveTo>
                <a:lnTo>
                  <a:pt x="529778" y="0"/>
                </a:lnTo>
                <a:lnTo>
                  <a:pt x="529148" y="12476"/>
                </a:lnTo>
                <a:cubicBezTo>
                  <a:pt x="529148" y="427913"/>
                  <a:pt x="865926" y="764691"/>
                  <a:pt x="1281363" y="764691"/>
                </a:cubicBezTo>
                <a:cubicBezTo>
                  <a:pt x="1696800" y="764691"/>
                  <a:pt x="2033578" y="427913"/>
                  <a:pt x="2033578" y="12476"/>
                </a:cubicBezTo>
                <a:lnTo>
                  <a:pt x="2032948" y="0"/>
                </a:lnTo>
                <a:lnTo>
                  <a:pt x="2562726" y="0"/>
                </a:lnTo>
                <a:lnTo>
                  <a:pt x="2562726" y="2817462"/>
                </a:lnTo>
                <a:lnTo>
                  <a:pt x="0" y="2817462"/>
                </a:lnTo>
                <a:close/>
              </a:path>
            </a:pathLst>
          </a:custGeom>
          <a:solidFill>
            <a:srgbClr val="9AB4AB"/>
          </a:solidFill>
        </p:spPr>
        <p:txBody>
          <a:bodyPr wrap="square" lIns="72000" tIns="864000" rIns="72000">
            <a:noAutofit/>
          </a:bodyPr>
          <a:lstStyle>
            <a:lvl1pPr algn="ctr" rtl="0">
              <a:lnSpc>
                <a:spcPct val="90000"/>
              </a:lnSpc>
              <a:defRPr sz="1600" baseline="0">
                <a:solidFill>
                  <a:schemeClr val="tx1"/>
                </a:solidFill>
                <a:latin typeface="Work Sans Medium" pitchFamily="2" charset="0"/>
              </a:defRPr>
            </a:lvl1pPr>
            <a:lvl2pPr marL="0" indent="0" algn="ctr" rtl="0">
              <a:lnSpc>
                <a:spcPct val="90000"/>
              </a:lnSpc>
              <a:spcBef>
                <a:spcPts val="1000"/>
              </a:spcBef>
              <a:defRPr sz="1200" spc="0" baseline="0">
                <a:solidFill>
                  <a:schemeClr val="bg1"/>
                </a:solidFill>
                <a:latin typeface="+mn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Level 1 Indent </a:t>
            </a:r>
            <a:br>
              <a:rPr lang="en-US"/>
            </a:br>
            <a:r>
              <a:rPr lang="en-US"/>
              <a:t>for next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BED9197A-2626-9DB7-8FF2-F55B2743CC2F}"/>
              </a:ext>
            </a:extLst>
          </p:cNvPr>
          <p:cNvSpPr/>
          <p:nvPr userDrawn="1"/>
        </p:nvSpPr>
        <p:spPr>
          <a:xfrm>
            <a:off x="9442344" y="1949680"/>
            <a:ext cx="1343360" cy="1343360"/>
          </a:xfrm>
          <a:prstGeom prst="ellipse">
            <a:avLst/>
          </a:prstGeom>
          <a:gradFill flip="none" rotWithShape="1">
            <a:gsLst>
              <a:gs pos="2000">
                <a:srgbClr val="94B4A9"/>
              </a:gs>
              <a:gs pos="49520">
                <a:srgbClr val="739C8D"/>
              </a:gs>
              <a:gs pos="98000">
                <a:srgbClr val="36464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48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75631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/>
      <p:bldP spid="6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animBg="1"/>
      <p:bldP spid="7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1_Custom Layout">
    <p:bg>
      <p:bgPr>
        <a:gradFill>
          <a:gsLst>
            <a:gs pos="0">
              <a:srgbClr val="547481"/>
            </a:gs>
            <a:gs pos="50000">
              <a:srgbClr val="5A7E8B"/>
            </a:gs>
            <a:gs pos="96000">
              <a:srgbClr val="4A6570"/>
            </a:gs>
          </a:gsLst>
          <a:lin ang="13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E49357BE-F1F5-1036-86A8-95183C6804F6}"/>
              </a:ext>
            </a:extLst>
          </p:cNvPr>
          <p:cNvSpPr/>
          <p:nvPr userDrawn="1"/>
        </p:nvSpPr>
        <p:spPr>
          <a:xfrm>
            <a:off x="2895600" y="3420984"/>
            <a:ext cx="10896600" cy="3437016"/>
          </a:xfrm>
          <a:custGeom>
            <a:avLst/>
            <a:gdLst/>
            <a:ahLst/>
            <a:cxnLst/>
            <a:rect l="l" t="t" r="r" b="b"/>
            <a:pathLst>
              <a:path w="20104100" h="8199120">
                <a:moveTo>
                  <a:pt x="20104099" y="0"/>
                </a:moveTo>
                <a:lnTo>
                  <a:pt x="0" y="0"/>
                </a:lnTo>
                <a:lnTo>
                  <a:pt x="0" y="8198703"/>
                </a:lnTo>
                <a:lnTo>
                  <a:pt x="20104099" y="8198703"/>
                </a:lnTo>
                <a:lnTo>
                  <a:pt x="20104099" y="0"/>
                </a:ln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40000"/>
                  <a:lumOff val="60000"/>
                  <a:alpha val="43000"/>
                </a:schemeClr>
              </a:gs>
              <a:gs pos="54000">
                <a:schemeClr val="accent3">
                  <a:lumMod val="95000"/>
                  <a:lumOff val="5000"/>
                  <a:alpha val="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7AE09-C904-9F6E-DACA-F254034C2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836041"/>
            <a:ext cx="8305048" cy="1325584"/>
          </a:xfrm>
        </p:spPr>
        <p:txBody>
          <a:bodyPr anchor="t" anchorCtr="0"/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Add title</a:t>
            </a:r>
            <a:endParaRPr lang="en-IE"/>
          </a:p>
        </p:txBody>
      </p:sp>
      <p:pic>
        <p:nvPicPr>
          <p:cNvPr id="5" name="Picture 4" descr="A white surface with black border&#10;&#10;Description automatically generated">
            <a:extLst>
              <a:ext uri="{FF2B5EF4-FFF2-40B4-BE49-F238E27FC236}">
                <a16:creationId xmlns:a16="http://schemas.microsoft.com/office/drawing/2014/main" id="{9E2824B5-8D03-29C7-4316-4A192429D5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5801" y="0"/>
            <a:ext cx="3486200" cy="443607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115D68AD-66DC-60CC-99D6-017AF0F798C2}"/>
              </a:ext>
            </a:extLst>
          </p:cNvPr>
          <p:cNvSpPr/>
          <p:nvPr userDrawn="1"/>
        </p:nvSpPr>
        <p:spPr>
          <a:xfrm flipH="1">
            <a:off x="0" y="4304270"/>
            <a:ext cx="6255586" cy="2553730"/>
          </a:xfrm>
          <a:custGeom>
            <a:avLst/>
            <a:gdLst>
              <a:gd name="connsiteX0" fmla="*/ 576015 w 1625690"/>
              <a:gd name="connsiteY0" fmla="*/ 0 h 587756"/>
              <a:gd name="connsiteX1" fmla="*/ 1625690 w 1625690"/>
              <a:gd name="connsiteY1" fmla="*/ 0 h 587756"/>
              <a:gd name="connsiteX2" fmla="*/ 1625690 w 1625690"/>
              <a:gd name="connsiteY2" fmla="*/ 587756 h 587756"/>
              <a:gd name="connsiteX3" fmla="*/ 1184 w 1625690"/>
              <a:gd name="connsiteY3" fmla="*/ 587756 h 587756"/>
              <a:gd name="connsiteX4" fmla="*/ 0 w 1625690"/>
              <a:gd name="connsiteY4" fmla="*/ 576015 h 587756"/>
              <a:gd name="connsiteX5" fmla="*/ 576015 w 1625690"/>
              <a:gd name="connsiteY5" fmla="*/ 0 h 58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5690" h="587756">
                <a:moveTo>
                  <a:pt x="576015" y="0"/>
                </a:moveTo>
                <a:lnTo>
                  <a:pt x="1625690" y="0"/>
                </a:lnTo>
                <a:lnTo>
                  <a:pt x="1625690" y="587756"/>
                </a:lnTo>
                <a:lnTo>
                  <a:pt x="1184" y="587756"/>
                </a:lnTo>
                <a:lnTo>
                  <a:pt x="0" y="576015"/>
                </a:lnTo>
                <a:cubicBezTo>
                  <a:pt x="0" y="257891"/>
                  <a:pt x="257891" y="0"/>
                  <a:pt x="576015" y="0"/>
                </a:cubicBez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9CC7137-F51F-DFCA-164C-42BEF0BBA7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5472" y="5192113"/>
            <a:ext cx="3693598" cy="9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1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gradFill>
          <a:gsLst>
            <a:gs pos="0">
              <a:srgbClr val="547481"/>
            </a:gs>
            <a:gs pos="50000">
              <a:srgbClr val="5A7E8B"/>
            </a:gs>
            <a:gs pos="96000">
              <a:srgbClr val="4A6570"/>
            </a:gs>
          </a:gsLst>
          <a:lin ang="13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65EA106-C42A-5B67-B7F1-A68B826B7384}"/>
              </a:ext>
            </a:extLst>
          </p:cNvPr>
          <p:cNvSpPr/>
          <p:nvPr userDrawn="1"/>
        </p:nvSpPr>
        <p:spPr>
          <a:xfrm rot="17401865" flipV="1">
            <a:off x="2628069" y="310283"/>
            <a:ext cx="5982307" cy="9850380"/>
          </a:xfrm>
          <a:custGeom>
            <a:avLst/>
            <a:gdLst>
              <a:gd name="connsiteX0" fmla="*/ 2460538 w 5982307"/>
              <a:gd name="connsiteY0" fmla="*/ 9850380 h 9850380"/>
              <a:gd name="connsiteX1" fmla="*/ 3031665 w 5982307"/>
              <a:gd name="connsiteY1" fmla="*/ 8283866 h 9850380"/>
              <a:gd name="connsiteX2" fmla="*/ 3012419 w 5982307"/>
              <a:gd name="connsiteY2" fmla="*/ 8275385 h 9850380"/>
              <a:gd name="connsiteX3" fmla="*/ 989693 w 5982307"/>
              <a:gd name="connsiteY3" fmla="*/ 5137745 h 9850380"/>
              <a:gd name="connsiteX4" fmla="*/ 997107 w 5982307"/>
              <a:gd name="connsiteY4" fmla="*/ 4974247 h 9850380"/>
              <a:gd name="connsiteX5" fmla="*/ 0 w 5982307"/>
              <a:gd name="connsiteY5" fmla="*/ 7709157 h 9850380"/>
              <a:gd name="connsiteX6" fmla="*/ 120354 w 5982307"/>
              <a:gd name="connsiteY6" fmla="*/ 7906938 h 9850380"/>
              <a:gd name="connsiteX7" fmla="*/ 2275547 w 5982307"/>
              <a:gd name="connsiteY7" fmla="*/ 9768854 h 9850380"/>
              <a:gd name="connsiteX8" fmla="*/ 5411239 w 5982307"/>
              <a:gd name="connsiteY8" fmla="*/ 1757062 h 9850380"/>
              <a:gd name="connsiteX9" fmla="*/ 5982307 w 5982307"/>
              <a:gd name="connsiteY9" fmla="*/ 190708 h 9850380"/>
              <a:gd name="connsiteX10" fmla="*/ 5877696 w 5982307"/>
              <a:gd name="connsiteY10" fmla="*/ 161750 h 9850380"/>
              <a:gd name="connsiteX11" fmla="*/ 4560519 w 5982307"/>
              <a:gd name="connsiteY11" fmla="*/ 0 h 9850380"/>
              <a:gd name="connsiteX12" fmla="*/ 2931515 w 5982307"/>
              <a:gd name="connsiteY12" fmla="*/ 250107 h 9850380"/>
              <a:gd name="connsiteX13" fmla="*/ 2687567 w 5982307"/>
              <a:gd name="connsiteY13" fmla="*/ 337574 h 9850380"/>
              <a:gd name="connsiteX14" fmla="*/ 1692849 w 5982307"/>
              <a:gd name="connsiteY14" fmla="*/ 3065933 h 9850380"/>
              <a:gd name="connsiteX15" fmla="*/ 1724996 w 5982307"/>
              <a:gd name="connsiteY15" fmla="*/ 3021722 h 9850380"/>
              <a:gd name="connsiteX16" fmla="*/ 4560519 w 5982307"/>
              <a:gd name="connsiteY16" fmla="*/ 1656853 h 9850380"/>
              <a:gd name="connsiteX17" fmla="*/ 5280165 w 5982307"/>
              <a:gd name="connsiteY17" fmla="*/ 1727572 h 985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82307" h="9850380">
                <a:moveTo>
                  <a:pt x="2460538" y="9850380"/>
                </a:moveTo>
                <a:lnTo>
                  <a:pt x="3031665" y="8283866"/>
                </a:lnTo>
                <a:lnTo>
                  <a:pt x="3012419" y="8275385"/>
                </a:lnTo>
                <a:cubicBezTo>
                  <a:pt x="1815592" y="7713218"/>
                  <a:pt x="989694" y="6519502"/>
                  <a:pt x="989693" y="5137745"/>
                </a:cubicBezTo>
                <a:lnTo>
                  <a:pt x="997107" y="4974247"/>
                </a:lnTo>
                <a:lnTo>
                  <a:pt x="0" y="7709157"/>
                </a:lnTo>
                <a:lnTo>
                  <a:pt x="120354" y="7906938"/>
                </a:lnTo>
                <a:cubicBezTo>
                  <a:pt x="645920" y="8706065"/>
                  <a:pt x="1392297" y="9353979"/>
                  <a:pt x="2275547" y="9768854"/>
                </a:cubicBezTo>
                <a:close/>
                <a:moveTo>
                  <a:pt x="5411239" y="1757062"/>
                </a:moveTo>
                <a:lnTo>
                  <a:pt x="5982307" y="190708"/>
                </a:lnTo>
                <a:lnTo>
                  <a:pt x="5877696" y="161750"/>
                </a:lnTo>
                <a:cubicBezTo>
                  <a:pt x="5456692" y="56159"/>
                  <a:pt x="5015333" y="0"/>
                  <a:pt x="4560519" y="0"/>
                </a:cubicBezTo>
                <a:cubicBezTo>
                  <a:pt x="3992002" y="0"/>
                  <a:pt x="3444509" y="87747"/>
                  <a:pt x="2931515" y="250107"/>
                </a:cubicBezTo>
                <a:lnTo>
                  <a:pt x="2687567" y="337574"/>
                </a:lnTo>
                <a:lnTo>
                  <a:pt x="1692849" y="3065933"/>
                </a:lnTo>
                <a:lnTo>
                  <a:pt x="1724996" y="3021722"/>
                </a:lnTo>
                <a:cubicBezTo>
                  <a:pt x="2377647" y="2191903"/>
                  <a:pt x="3404985" y="1656853"/>
                  <a:pt x="4560519" y="1656853"/>
                </a:cubicBezTo>
                <a:cubicBezTo>
                  <a:pt x="4807034" y="1656853"/>
                  <a:pt x="5047713" y="1681204"/>
                  <a:pt x="5280165" y="1727572"/>
                </a:cubicBezTo>
                <a:close/>
              </a:path>
            </a:pathLst>
          </a:custGeom>
          <a:noFill/>
          <a:ln w="50800">
            <a:gradFill flip="none" rotWithShape="1">
              <a:gsLst>
                <a:gs pos="81000">
                  <a:srgbClr val="6A4D38"/>
                </a:gs>
                <a:gs pos="56000">
                  <a:srgbClr val="6A4D3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innerShdw blurRad="1092200" dist="1079500" dir="3540000">
              <a:schemeClr val="bg1">
                <a:alpha val="38000"/>
              </a:schemeClr>
            </a:innerShdw>
          </a:effectLst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376E686-2B7A-AF01-88BC-1E3847C2FA64}"/>
              </a:ext>
            </a:extLst>
          </p:cNvPr>
          <p:cNvSpPr/>
          <p:nvPr userDrawn="1"/>
        </p:nvSpPr>
        <p:spPr>
          <a:xfrm rot="17401865" flipV="1">
            <a:off x="2734132" y="236060"/>
            <a:ext cx="5824303" cy="9850380"/>
          </a:xfrm>
          <a:custGeom>
            <a:avLst/>
            <a:gdLst>
              <a:gd name="connsiteX0" fmla="*/ 2302534 w 5824303"/>
              <a:gd name="connsiteY0" fmla="*/ 9850380 h 9850380"/>
              <a:gd name="connsiteX1" fmla="*/ 2873661 w 5824303"/>
              <a:gd name="connsiteY1" fmla="*/ 8283866 h 9850380"/>
              <a:gd name="connsiteX2" fmla="*/ 2854415 w 5824303"/>
              <a:gd name="connsiteY2" fmla="*/ 8275385 h 9850380"/>
              <a:gd name="connsiteX3" fmla="*/ 869515 w 5824303"/>
              <a:gd name="connsiteY3" fmla="*/ 5646224 h 9850380"/>
              <a:gd name="connsiteX4" fmla="*/ 863411 w 5824303"/>
              <a:gd name="connsiteY4" fmla="*/ 5591852 h 9850380"/>
              <a:gd name="connsiteX5" fmla="*/ 0 w 5824303"/>
              <a:gd name="connsiteY5" fmla="*/ 7960055 h 9850380"/>
              <a:gd name="connsiteX6" fmla="*/ 169624 w 5824303"/>
              <a:gd name="connsiteY6" fmla="*/ 8199363 h 9850380"/>
              <a:gd name="connsiteX7" fmla="*/ 2117543 w 5824303"/>
              <a:gd name="connsiteY7" fmla="*/ 9768854 h 9850380"/>
              <a:gd name="connsiteX8" fmla="*/ 5253235 w 5824303"/>
              <a:gd name="connsiteY8" fmla="*/ 1757062 h 9850380"/>
              <a:gd name="connsiteX9" fmla="*/ 5824303 w 5824303"/>
              <a:gd name="connsiteY9" fmla="*/ 190708 h 9850380"/>
              <a:gd name="connsiteX10" fmla="*/ 5719692 w 5824303"/>
              <a:gd name="connsiteY10" fmla="*/ 161750 h 9850380"/>
              <a:gd name="connsiteX11" fmla="*/ 4402515 w 5824303"/>
              <a:gd name="connsiteY11" fmla="*/ 0 h 9850380"/>
              <a:gd name="connsiteX12" fmla="*/ 3164515 w 5824303"/>
              <a:gd name="connsiteY12" fmla="*/ 142532 h 9850380"/>
              <a:gd name="connsiteX13" fmla="*/ 2815101 w 5824303"/>
              <a:gd name="connsiteY13" fmla="*/ 238664 h 9850380"/>
              <a:gd name="connsiteX14" fmla="*/ 1951193 w 5824303"/>
              <a:gd name="connsiteY14" fmla="*/ 2608232 h 9850380"/>
              <a:gd name="connsiteX15" fmla="*/ 2122882 w 5824303"/>
              <a:gd name="connsiteY15" fmla="*/ 2458382 h 9850380"/>
              <a:gd name="connsiteX16" fmla="*/ 4402515 w 5824303"/>
              <a:gd name="connsiteY16" fmla="*/ 1656853 h 9850380"/>
              <a:gd name="connsiteX17" fmla="*/ 5122161 w 5824303"/>
              <a:gd name="connsiteY17" fmla="*/ 1727572 h 985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24303" h="9850380">
                <a:moveTo>
                  <a:pt x="2302534" y="9850380"/>
                </a:moveTo>
                <a:lnTo>
                  <a:pt x="2873661" y="8283866"/>
                </a:lnTo>
                <a:lnTo>
                  <a:pt x="2854415" y="8275385"/>
                </a:lnTo>
                <a:cubicBezTo>
                  <a:pt x="1807191" y="7783489"/>
                  <a:pt x="1043960" y="6808063"/>
                  <a:pt x="869515" y="5646224"/>
                </a:cubicBezTo>
                <a:lnTo>
                  <a:pt x="863411" y="5591852"/>
                </a:lnTo>
                <a:lnTo>
                  <a:pt x="0" y="7960055"/>
                </a:lnTo>
                <a:lnTo>
                  <a:pt x="169624" y="8199363"/>
                </a:lnTo>
                <a:cubicBezTo>
                  <a:pt x="676649" y="8864402"/>
                  <a:pt x="1344700" y="9405838"/>
                  <a:pt x="2117543" y="9768854"/>
                </a:cubicBezTo>
                <a:close/>
                <a:moveTo>
                  <a:pt x="5253235" y="1757062"/>
                </a:moveTo>
                <a:lnTo>
                  <a:pt x="5824303" y="190708"/>
                </a:lnTo>
                <a:lnTo>
                  <a:pt x="5719692" y="161750"/>
                </a:lnTo>
                <a:cubicBezTo>
                  <a:pt x="5298688" y="56159"/>
                  <a:pt x="4857329" y="0"/>
                  <a:pt x="4402515" y="0"/>
                </a:cubicBezTo>
                <a:cubicBezTo>
                  <a:pt x="3976128" y="-1"/>
                  <a:pt x="3561566" y="49357"/>
                  <a:pt x="3164515" y="142532"/>
                </a:cubicBezTo>
                <a:lnTo>
                  <a:pt x="2815101" y="238664"/>
                </a:lnTo>
                <a:lnTo>
                  <a:pt x="1951193" y="2608232"/>
                </a:lnTo>
                <a:lnTo>
                  <a:pt x="2122882" y="2458382"/>
                </a:lnTo>
                <a:cubicBezTo>
                  <a:pt x="2741324" y="1957819"/>
                  <a:pt x="3535864" y="1656853"/>
                  <a:pt x="4402515" y="1656853"/>
                </a:cubicBezTo>
                <a:cubicBezTo>
                  <a:pt x="4649030" y="1656853"/>
                  <a:pt x="4889709" y="1681204"/>
                  <a:pt x="5122161" y="1727572"/>
                </a:cubicBezTo>
                <a:close/>
              </a:path>
            </a:pathLst>
          </a:custGeom>
          <a:solidFill>
            <a:srgbClr val="A69172"/>
          </a:solidFill>
          <a:ln w="50800">
            <a:noFill/>
          </a:ln>
          <a:effectLst>
            <a:innerShdw blurRad="1092200" dist="1079500" dir="3540000">
              <a:schemeClr val="bg1">
                <a:alpha val="38000"/>
              </a:schemeClr>
            </a:innerShdw>
          </a:effectLst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en-GB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534720F-4618-2F10-36F3-940EAD7446C3}"/>
              </a:ext>
            </a:extLst>
          </p:cNvPr>
          <p:cNvSpPr/>
          <p:nvPr/>
        </p:nvSpPr>
        <p:spPr>
          <a:xfrm>
            <a:off x="-32934" y="0"/>
            <a:ext cx="12192000" cy="5799216"/>
          </a:xfrm>
          <a:custGeom>
            <a:avLst/>
            <a:gdLst/>
            <a:ahLst/>
            <a:cxnLst/>
            <a:rect l="l" t="t" r="r" b="b"/>
            <a:pathLst>
              <a:path w="20104100" h="8199120">
                <a:moveTo>
                  <a:pt x="20104099" y="0"/>
                </a:moveTo>
                <a:lnTo>
                  <a:pt x="0" y="0"/>
                </a:lnTo>
                <a:lnTo>
                  <a:pt x="0" y="8198703"/>
                </a:lnTo>
                <a:lnTo>
                  <a:pt x="20104099" y="8198703"/>
                </a:lnTo>
                <a:lnTo>
                  <a:pt x="20104099" y="0"/>
                </a:lnTo>
                <a:close/>
              </a:path>
            </a:pathLst>
          </a:custGeom>
          <a:gradFill flip="none" rotWithShape="1">
            <a:gsLst>
              <a:gs pos="47000">
                <a:srgbClr val="5E8491"/>
              </a:gs>
              <a:gs pos="0">
                <a:srgbClr val="516F7A"/>
              </a:gs>
              <a:gs pos="100000">
                <a:srgbClr val="47626D"/>
              </a:gs>
            </a:gsLst>
            <a:lin ang="18300000" scaled="0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9BE7EB0D-C677-9DC3-1971-A862059EE660}"/>
              </a:ext>
            </a:extLst>
          </p:cNvPr>
          <p:cNvSpPr/>
          <p:nvPr userDrawn="1"/>
        </p:nvSpPr>
        <p:spPr>
          <a:xfrm>
            <a:off x="2895600" y="2362200"/>
            <a:ext cx="10896600" cy="3437016"/>
          </a:xfrm>
          <a:custGeom>
            <a:avLst/>
            <a:gdLst/>
            <a:ahLst/>
            <a:cxnLst/>
            <a:rect l="l" t="t" r="r" b="b"/>
            <a:pathLst>
              <a:path w="20104100" h="8199120">
                <a:moveTo>
                  <a:pt x="20104099" y="0"/>
                </a:moveTo>
                <a:lnTo>
                  <a:pt x="0" y="0"/>
                </a:lnTo>
                <a:lnTo>
                  <a:pt x="0" y="8198703"/>
                </a:lnTo>
                <a:lnTo>
                  <a:pt x="20104099" y="8198703"/>
                </a:lnTo>
                <a:lnTo>
                  <a:pt x="20104099" y="0"/>
                </a:ln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40000"/>
                  <a:lumOff val="60000"/>
                  <a:alpha val="43000"/>
                </a:schemeClr>
              </a:gs>
              <a:gs pos="54000">
                <a:schemeClr val="accent3">
                  <a:lumMod val="95000"/>
                  <a:lumOff val="5000"/>
                  <a:alpha val="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C8520098-F54C-7FF4-A5F2-85BAB0404F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402" y="2608951"/>
            <a:ext cx="2751931" cy="2419200"/>
          </a:xfrm>
        </p:spPr>
        <p:txBody>
          <a:bodyPr/>
          <a:lstStyle>
            <a:lvl1pPr algn="l">
              <a:defRPr sz="1500" baseline="0">
                <a:solidFill>
                  <a:schemeClr val="tx1"/>
                </a:solidFill>
                <a:latin typeface="Work Sans Medium" pitchFamily="2" charset="0"/>
              </a:defRPr>
            </a:lvl1pPr>
            <a:lvl2pPr marL="0" indent="0" algn="l">
              <a:spcBef>
                <a:spcPts val="1400"/>
              </a:spcBef>
              <a:defRPr sz="1200" spc="70" baseline="0">
                <a:solidFill>
                  <a:schemeClr val="bg1"/>
                </a:solidFill>
                <a:latin typeface="+mn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Level 1 Indent </a:t>
            </a:r>
            <a:br>
              <a:rPr lang="en-US"/>
            </a:br>
            <a:r>
              <a:rPr lang="en-US"/>
              <a:t>for next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BB7B75-C3E7-F440-F55E-4AA383A6273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2488391" y="3818551"/>
            <a:ext cx="2419200" cy="0"/>
          </a:xfrm>
          <a:prstGeom prst="line">
            <a:avLst/>
          </a:prstGeom>
          <a:noFill/>
          <a:ln w="19050" cap="flat">
            <a:solidFill>
              <a:schemeClr val="tx2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FDC38C9C-75AC-A1C0-CA48-FACDD7DDD0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459" y="2608951"/>
            <a:ext cx="2751931" cy="2419200"/>
          </a:xfrm>
        </p:spPr>
        <p:txBody>
          <a:bodyPr/>
          <a:lstStyle>
            <a:lvl1pPr algn="l">
              <a:defRPr sz="1500" baseline="0">
                <a:solidFill>
                  <a:schemeClr val="tx1"/>
                </a:solidFill>
                <a:latin typeface="Work Sans Medium" pitchFamily="2" charset="0"/>
              </a:defRPr>
            </a:lvl1pPr>
            <a:lvl2pPr marL="0" indent="0" algn="l">
              <a:spcBef>
                <a:spcPts val="1400"/>
              </a:spcBef>
              <a:defRPr sz="1200" spc="70" baseline="0">
                <a:solidFill>
                  <a:schemeClr val="bg1"/>
                </a:solidFill>
                <a:latin typeface="+mn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Level 1 Indent </a:t>
            </a:r>
            <a:br>
              <a:rPr lang="en-US"/>
            </a:br>
            <a:r>
              <a:rPr lang="en-US"/>
              <a:t>for next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3EC0B3D-133E-BAB7-F00A-9AC418C7925D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603448" y="3818551"/>
            <a:ext cx="2419200" cy="0"/>
          </a:xfrm>
          <a:prstGeom prst="line">
            <a:avLst/>
          </a:prstGeom>
          <a:noFill/>
          <a:ln w="19050" cap="flat">
            <a:solidFill>
              <a:schemeClr val="tx2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1CE025B6-175C-3BB3-6409-AE08A3BC84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18845" y="2608951"/>
            <a:ext cx="2043871" cy="2419200"/>
          </a:xfrm>
        </p:spPr>
        <p:txBody>
          <a:bodyPr/>
          <a:lstStyle>
            <a:lvl1pPr algn="l">
              <a:defRPr sz="1500" baseline="0">
                <a:solidFill>
                  <a:schemeClr val="tx1"/>
                </a:solidFill>
                <a:latin typeface="Work Sans Medium" pitchFamily="2" charset="0"/>
              </a:defRPr>
            </a:lvl1pPr>
            <a:lvl2pPr marL="0" indent="0" algn="l">
              <a:spcBef>
                <a:spcPts val="1400"/>
              </a:spcBef>
              <a:defRPr sz="1200" spc="70" baseline="0">
                <a:solidFill>
                  <a:schemeClr val="bg1"/>
                </a:solidFill>
                <a:latin typeface="+mn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Level 1 Indent </a:t>
            </a:r>
            <a:br>
              <a:rPr lang="en-US"/>
            </a:br>
            <a:r>
              <a:rPr lang="en-US"/>
              <a:t>for next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8A969D0-D2C0-9B6F-18EA-0B784AD9331D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886775" y="3818551"/>
            <a:ext cx="2419200" cy="0"/>
          </a:xfrm>
          <a:prstGeom prst="line">
            <a:avLst/>
          </a:prstGeom>
          <a:noFill/>
          <a:ln w="19050" cap="flat">
            <a:solidFill>
              <a:schemeClr val="tx2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E802D4CA-2760-4E93-95A9-481CD71EF6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8852" y="2608951"/>
            <a:ext cx="2160000" cy="2419200"/>
          </a:xfrm>
        </p:spPr>
        <p:txBody>
          <a:bodyPr/>
          <a:lstStyle>
            <a:lvl1pPr algn="l">
              <a:defRPr sz="1500" baseline="0">
                <a:solidFill>
                  <a:schemeClr val="tx1"/>
                </a:solidFill>
                <a:latin typeface="Work Sans Medium" pitchFamily="2" charset="0"/>
              </a:defRPr>
            </a:lvl1pPr>
            <a:lvl2pPr marL="0" indent="0" algn="l">
              <a:spcBef>
                <a:spcPts val="1400"/>
              </a:spcBef>
              <a:defRPr sz="1200" spc="70" baseline="0">
                <a:solidFill>
                  <a:schemeClr val="bg1"/>
                </a:solidFill>
                <a:latin typeface="+mn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Level 1 Indent </a:t>
            </a:r>
            <a:br>
              <a:rPr lang="en-US"/>
            </a:br>
            <a:r>
              <a:rPr lang="en-US"/>
              <a:t>for next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B1D191-39D4-4A6B-BCAA-E23C35EC7071}"/>
              </a:ext>
            </a:extLst>
          </p:cNvPr>
          <p:cNvSpPr/>
          <p:nvPr userDrawn="1"/>
        </p:nvSpPr>
        <p:spPr>
          <a:xfrm>
            <a:off x="766242" y="1604523"/>
            <a:ext cx="855982" cy="855982"/>
          </a:xfrm>
          <a:prstGeom prst="ellipse">
            <a:avLst/>
          </a:prstGeom>
          <a:gradFill flip="none" rotWithShape="1">
            <a:gsLst>
              <a:gs pos="2000">
                <a:srgbClr val="D7CDBB"/>
              </a:gs>
              <a:gs pos="49520">
                <a:srgbClr val="AA9776"/>
              </a:gs>
              <a:gs pos="98000">
                <a:srgbClr val="8C734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480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6ABCF8B-9483-26C8-BED2-921A8505F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338" y="1804832"/>
            <a:ext cx="466195" cy="46619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A8947EF-185A-369C-D86B-B28D4D8319F2}"/>
              </a:ext>
            </a:extLst>
          </p:cNvPr>
          <p:cNvSpPr/>
          <p:nvPr userDrawn="1"/>
        </p:nvSpPr>
        <p:spPr>
          <a:xfrm>
            <a:off x="3802985" y="1568349"/>
            <a:ext cx="855982" cy="855982"/>
          </a:xfrm>
          <a:prstGeom prst="ellipse">
            <a:avLst/>
          </a:prstGeom>
          <a:gradFill flip="none" rotWithShape="1">
            <a:gsLst>
              <a:gs pos="2000">
                <a:srgbClr val="D7CDBB"/>
              </a:gs>
              <a:gs pos="49520">
                <a:srgbClr val="AA9776"/>
              </a:gs>
              <a:gs pos="98000">
                <a:srgbClr val="8C734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48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EA347D-6D52-DD93-623D-CA07B9D6E838}"/>
              </a:ext>
            </a:extLst>
          </p:cNvPr>
          <p:cNvSpPr/>
          <p:nvPr userDrawn="1"/>
        </p:nvSpPr>
        <p:spPr>
          <a:xfrm>
            <a:off x="6827096" y="1568349"/>
            <a:ext cx="855982" cy="855982"/>
          </a:xfrm>
          <a:prstGeom prst="ellipse">
            <a:avLst/>
          </a:prstGeom>
          <a:gradFill flip="none" rotWithShape="1">
            <a:gsLst>
              <a:gs pos="2000">
                <a:srgbClr val="D7CDBB"/>
              </a:gs>
              <a:gs pos="49520">
                <a:srgbClr val="AA9776"/>
              </a:gs>
              <a:gs pos="98000">
                <a:srgbClr val="8C734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48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29575C0-F9C8-4E99-2C6A-81FF79BB82E3}"/>
              </a:ext>
            </a:extLst>
          </p:cNvPr>
          <p:cNvSpPr/>
          <p:nvPr userDrawn="1"/>
        </p:nvSpPr>
        <p:spPr>
          <a:xfrm>
            <a:off x="9220686" y="1568349"/>
            <a:ext cx="855982" cy="855982"/>
          </a:xfrm>
          <a:prstGeom prst="ellipse">
            <a:avLst/>
          </a:prstGeom>
          <a:gradFill flip="none" rotWithShape="1">
            <a:gsLst>
              <a:gs pos="2000">
                <a:srgbClr val="D7CDBB"/>
              </a:gs>
              <a:gs pos="49520">
                <a:srgbClr val="AA9776"/>
              </a:gs>
              <a:gs pos="98000">
                <a:srgbClr val="8C734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480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579AA2F-A834-7E9B-994B-ECD543EE7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19182" y="1714622"/>
            <a:ext cx="572106" cy="50853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BC18EAA-868C-3573-33D0-208122C3D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95438" y="1714622"/>
            <a:ext cx="472163" cy="53961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B31C93C5-D667-7345-F631-BD9AAE592B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24108" y="1759572"/>
            <a:ext cx="449138" cy="44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1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/>
      <p:bldP spid="3" grpId="0" animBg="1"/>
      <p:bldP spid="4" grpId="0" animBg="1"/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Custom Layout">
    <p:bg>
      <p:bgPr>
        <a:gradFill>
          <a:gsLst>
            <a:gs pos="0">
              <a:srgbClr val="547481"/>
            </a:gs>
            <a:gs pos="50000">
              <a:srgbClr val="5A7E8B"/>
            </a:gs>
            <a:gs pos="96000">
              <a:srgbClr val="4A6570"/>
            </a:gs>
          </a:gsLst>
          <a:lin ang="13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9A899823-3D62-D3F1-0716-B44D94C9CCD5}"/>
              </a:ext>
            </a:extLst>
          </p:cNvPr>
          <p:cNvSpPr/>
          <p:nvPr userDrawn="1"/>
        </p:nvSpPr>
        <p:spPr>
          <a:xfrm>
            <a:off x="-304799" y="-152400"/>
            <a:ext cx="3352801" cy="3761082"/>
          </a:xfrm>
          <a:custGeom>
            <a:avLst/>
            <a:gdLst>
              <a:gd name="connsiteX0" fmla="*/ 0 w 3352801"/>
              <a:gd name="connsiteY0" fmla="*/ 0 h 3761082"/>
              <a:gd name="connsiteX1" fmla="*/ 3328319 w 3352801"/>
              <a:gd name="connsiteY1" fmla="*/ 0 h 3761082"/>
              <a:gd name="connsiteX2" fmla="*/ 3337950 w 3352801"/>
              <a:gd name="connsiteY2" fmla="*/ 80726 h 3761082"/>
              <a:gd name="connsiteX3" fmla="*/ 3352709 w 3352801"/>
              <a:gd name="connsiteY3" fmla="*/ 423890 h 3761082"/>
              <a:gd name="connsiteX4" fmla="*/ 319568 w 3352801"/>
              <a:gd name="connsiteY4" fmla="*/ 3746247 h 3761082"/>
              <a:gd name="connsiteX5" fmla="*/ 0 w 3352801"/>
              <a:gd name="connsiteY5" fmla="*/ 3761082 h 376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2801" h="3761082">
                <a:moveTo>
                  <a:pt x="0" y="0"/>
                </a:moveTo>
                <a:lnTo>
                  <a:pt x="3328319" y="0"/>
                </a:lnTo>
                <a:lnTo>
                  <a:pt x="3337950" y="80726"/>
                </a:lnTo>
                <a:cubicBezTo>
                  <a:pt x="3348549" y="193605"/>
                  <a:pt x="3353561" y="308088"/>
                  <a:pt x="3352709" y="423890"/>
                </a:cubicBezTo>
                <a:cubicBezTo>
                  <a:pt x="3339926" y="2160929"/>
                  <a:pt x="2012207" y="3581493"/>
                  <a:pt x="319568" y="3746247"/>
                </a:cubicBezTo>
                <a:lnTo>
                  <a:pt x="0" y="3761082"/>
                </a:lnTo>
                <a:close/>
              </a:path>
            </a:pathLst>
          </a:custGeom>
          <a:gradFill>
            <a:gsLst>
              <a:gs pos="10000">
                <a:srgbClr val="B5A282"/>
              </a:gs>
              <a:gs pos="44000">
                <a:srgbClr val="D3C7B3"/>
              </a:gs>
            </a:gsLst>
            <a:lin ang="19200000" scaled="0"/>
          </a:gradFill>
          <a:ln w="50800">
            <a:gradFill flip="none" rotWithShape="1">
              <a:gsLst>
                <a:gs pos="5000">
                  <a:srgbClr val="9B8552"/>
                </a:gs>
                <a:gs pos="25000">
                  <a:srgbClr val="704F30"/>
                </a:gs>
              </a:gsLst>
              <a:lin ang="20400000" scaled="0"/>
              <a:tileRect/>
            </a:gradFill>
          </a:ln>
          <a:effectLst>
            <a:outerShdw blurRad="127000" dist="1270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en-GB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FEE1D5CA-2BFB-C73D-BBBF-0676BA725A7D}"/>
              </a:ext>
            </a:extLst>
          </p:cNvPr>
          <p:cNvSpPr/>
          <p:nvPr userDrawn="1"/>
        </p:nvSpPr>
        <p:spPr>
          <a:xfrm>
            <a:off x="-685801" y="3218457"/>
            <a:ext cx="2723420" cy="3136955"/>
          </a:xfrm>
          <a:custGeom>
            <a:avLst/>
            <a:gdLst>
              <a:gd name="connsiteX0" fmla="*/ 0 w 2723420"/>
              <a:gd name="connsiteY0" fmla="*/ 0 h 3136955"/>
              <a:gd name="connsiteX1" fmla="*/ 76427 w 2723420"/>
              <a:gd name="connsiteY1" fmla="*/ 15760 h 3136955"/>
              <a:gd name="connsiteX2" fmla="*/ 324630 w 2723420"/>
              <a:gd name="connsiteY2" fmla="*/ 86260 h 3136955"/>
              <a:gd name="connsiteX3" fmla="*/ 2723420 w 2723420"/>
              <a:gd name="connsiteY3" fmla="*/ 3053520 h 3136955"/>
              <a:gd name="connsiteX4" fmla="*/ 1911628 w 2723420"/>
              <a:gd name="connsiteY4" fmla="*/ 3136955 h 3136955"/>
              <a:gd name="connsiteX5" fmla="*/ 72955 w 2723420"/>
              <a:gd name="connsiteY5" fmla="*/ 862551 h 3136955"/>
              <a:gd name="connsiteX6" fmla="*/ 0 w 2723420"/>
              <a:gd name="connsiteY6" fmla="*/ 841829 h 3136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420" h="3136955">
                <a:moveTo>
                  <a:pt x="0" y="0"/>
                </a:moveTo>
                <a:lnTo>
                  <a:pt x="76427" y="15760"/>
                </a:lnTo>
                <a:cubicBezTo>
                  <a:pt x="159555" y="36097"/>
                  <a:pt x="242342" y="59582"/>
                  <a:pt x="324630" y="86260"/>
                </a:cubicBezTo>
                <a:cubicBezTo>
                  <a:pt x="1641236" y="513106"/>
                  <a:pt x="2581910" y="1676703"/>
                  <a:pt x="2723420" y="3053520"/>
                </a:cubicBezTo>
                <a:lnTo>
                  <a:pt x="1911628" y="3136955"/>
                </a:lnTo>
                <a:cubicBezTo>
                  <a:pt x="1803161" y="2081625"/>
                  <a:pt x="1082133" y="1189728"/>
                  <a:pt x="72955" y="862551"/>
                </a:cubicBezTo>
                <a:lnTo>
                  <a:pt x="0" y="841829"/>
                </a:lnTo>
                <a:close/>
              </a:path>
            </a:pathLst>
          </a:custGeom>
          <a:solidFill>
            <a:srgbClr val="A69172"/>
          </a:solidFill>
          <a:ln w="50800">
            <a:gradFill flip="none" rotWithShape="1">
              <a:gsLst>
                <a:gs pos="45000">
                  <a:srgbClr val="876E4E">
                    <a:alpha val="0"/>
                  </a:srgbClr>
                </a:gs>
                <a:gs pos="53000">
                  <a:srgbClr val="876E4E"/>
                </a:gs>
              </a:gsLst>
              <a:lin ang="18900000" scaled="1"/>
              <a:tileRect/>
            </a:gradFill>
          </a:ln>
          <a:effectLst>
            <a:innerShdw blurRad="952500" dist="88900" dir="21540000">
              <a:schemeClr val="bg1"/>
            </a:innerShdw>
          </a:effectLst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92F4F31A-CA01-A830-5EC6-2F1642C723EC}"/>
              </a:ext>
            </a:extLst>
          </p:cNvPr>
          <p:cNvSpPr/>
          <p:nvPr userDrawn="1"/>
        </p:nvSpPr>
        <p:spPr>
          <a:xfrm>
            <a:off x="-304799" y="-152400"/>
            <a:ext cx="3352801" cy="3761082"/>
          </a:xfrm>
          <a:custGeom>
            <a:avLst/>
            <a:gdLst>
              <a:gd name="connsiteX0" fmla="*/ 0 w 3352801"/>
              <a:gd name="connsiteY0" fmla="*/ 0 h 3761082"/>
              <a:gd name="connsiteX1" fmla="*/ 3328319 w 3352801"/>
              <a:gd name="connsiteY1" fmla="*/ 0 h 3761082"/>
              <a:gd name="connsiteX2" fmla="*/ 3337950 w 3352801"/>
              <a:gd name="connsiteY2" fmla="*/ 80726 h 3761082"/>
              <a:gd name="connsiteX3" fmla="*/ 3352709 w 3352801"/>
              <a:gd name="connsiteY3" fmla="*/ 423890 h 3761082"/>
              <a:gd name="connsiteX4" fmla="*/ 319568 w 3352801"/>
              <a:gd name="connsiteY4" fmla="*/ 3746247 h 3761082"/>
              <a:gd name="connsiteX5" fmla="*/ 0 w 3352801"/>
              <a:gd name="connsiteY5" fmla="*/ 3761082 h 376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2801" h="3761082">
                <a:moveTo>
                  <a:pt x="0" y="0"/>
                </a:moveTo>
                <a:lnTo>
                  <a:pt x="3328319" y="0"/>
                </a:lnTo>
                <a:lnTo>
                  <a:pt x="3337950" y="80726"/>
                </a:lnTo>
                <a:cubicBezTo>
                  <a:pt x="3348549" y="193605"/>
                  <a:pt x="3353561" y="308088"/>
                  <a:pt x="3352709" y="423890"/>
                </a:cubicBezTo>
                <a:cubicBezTo>
                  <a:pt x="3339926" y="2160929"/>
                  <a:pt x="2012207" y="3581493"/>
                  <a:pt x="319568" y="3746247"/>
                </a:cubicBezTo>
                <a:lnTo>
                  <a:pt x="0" y="3761082"/>
                </a:lnTo>
                <a:close/>
              </a:path>
            </a:pathLst>
          </a:custGeom>
          <a:gradFill>
            <a:gsLst>
              <a:gs pos="10000">
                <a:srgbClr val="B5A282"/>
              </a:gs>
              <a:gs pos="44000">
                <a:srgbClr val="D3C7B3"/>
              </a:gs>
            </a:gsLst>
            <a:lin ang="19200000" scaled="0"/>
          </a:gradFill>
          <a:ln w="50800">
            <a:gradFill flip="none" rotWithShape="1">
              <a:gsLst>
                <a:gs pos="5000">
                  <a:srgbClr val="9B8552"/>
                </a:gs>
                <a:gs pos="25000">
                  <a:srgbClr val="704F30"/>
                </a:gs>
              </a:gsLst>
              <a:lin ang="20400000" scaled="0"/>
              <a:tileRect/>
            </a:gradFill>
          </a:ln>
          <a:effectLst/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en-GB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B41DE98-3BA3-5358-492B-CE7026185FBC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224" y="6017233"/>
            <a:ext cx="2412000" cy="0"/>
          </a:xfrm>
          <a:prstGeom prst="line">
            <a:avLst/>
          </a:prstGeom>
          <a:noFill/>
          <a:ln w="63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8" name="object 4">
            <a:extLst>
              <a:ext uri="{FF2B5EF4-FFF2-40B4-BE49-F238E27FC236}">
                <a16:creationId xmlns:a16="http://schemas.microsoft.com/office/drawing/2014/main" id="{9EEF4CFB-488C-12FE-F36B-268E231CA390}"/>
              </a:ext>
            </a:extLst>
          </p:cNvPr>
          <p:cNvSpPr/>
          <p:nvPr userDrawn="1"/>
        </p:nvSpPr>
        <p:spPr>
          <a:xfrm>
            <a:off x="1130396" y="4241371"/>
            <a:ext cx="11061604" cy="2616629"/>
          </a:xfrm>
          <a:custGeom>
            <a:avLst/>
            <a:gdLst/>
            <a:ahLst/>
            <a:cxnLst/>
            <a:rect l="l" t="t" r="r" b="b"/>
            <a:pathLst>
              <a:path w="20104100" h="8199120">
                <a:moveTo>
                  <a:pt x="20104099" y="0"/>
                </a:moveTo>
                <a:lnTo>
                  <a:pt x="0" y="0"/>
                </a:lnTo>
                <a:lnTo>
                  <a:pt x="0" y="8198703"/>
                </a:lnTo>
                <a:lnTo>
                  <a:pt x="20104099" y="8198703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rgbClr val="547481"/>
              </a:gs>
              <a:gs pos="50000">
                <a:srgbClr val="5A7E8B"/>
              </a:gs>
              <a:gs pos="96000">
                <a:srgbClr val="4A6570"/>
              </a:gs>
            </a:gsLst>
            <a:lin ang="13200000" scaled="0"/>
          </a:gradFill>
        </p:spPr>
        <p:txBody>
          <a:bodyPr wrap="square" lIns="0" tIns="0" rIns="0" bIns="0" rtlCol="0"/>
          <a:lstStyle/>
          <a:p>
            <a:pPr rtl="0"/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534720F-4618-2F10-36F3-940EAD7446C3}"/>
              </a:ext>
            </a:extLst>
          </p:cNvPr>
          <p:cNvSpPr/>
          <p:nvPr/>
        </p:nvSpPr>
        <p:spPr>
          <a:xfrm>
            <a:off x="1130396" y="0"/>
            <a:ext cx="11061604" cy="4241371"/>
          </a:xfrm>
          <a:custGeom>
            <a:avLst/>
            <a:gdLst/>
            <a:ahLst/>
            <a:cxnLst/>
            <a:rect l="l" t="t" r="r" b="b"/>
            <a:pathLst>
              <a:path w="20104100" h="8199120">
                <a:moveTo>
                  <a:pt x="20104099" y="0"/>
                </a:moveTo>
                <a:lnTo>
                  <a:pt x="0" y="0"/>
                </a:lnTo>
                <a:lnTo>
                  <a:pt x="0" y="8198703"/>
                </a:lnTo>
                <a:lnTo>
                  <a:pt x="20104099" y="8198703"/>
                </a:lnTo>
                <a:lnTo>
                  <a:pt x="20104099" y="0"/>
                </a:lnTo>
                <a:close/>
              </a:path>
            </a:pathLst>
          </a:custGeom>
          <a:gradFill flip="none" rotWithShape="1">
            <a:gsLst>
              <a:gs pos="47000">
                <a:srgbClr val="5E8491"/>
              </a:gs>
              <a:gs pos="0">
                <a:srgbClr val="516F7A"/>
              </a:gs>
              <a:gs pos="100000">
                <a:srgbClr val="47626D"/>
              </a:gs>
            </a:gsLst>
            <a:lin ang="18300000" scaled="0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37326173-238B-FB76-94B1-F89CCD8D699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100291632"/>
              </p:ext>
            </p:extLst>
          </p:nvPr>
        </p:nvGraphicFramePr>
        <p:xfrm>
          <a:off x="1130395" y="1719278"/>
          <a:ext cx="10770889" cy="4840045"/>
        </p:xfrm>
        <a:graphic>
          <a:graphicData uri="http://schemas.openxmlformats.org/drawingml/2006/table">
            <a:tbl>
              <a:tblPr bandRow="1"/>
              <a:tblGrid>
                <a:gridCol w="1079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2871">
                  <a:extLst>
                    <a:ext uri="{9D8B030D-6E8A-4147-A177-3AD203B41FA5}">
                      <a16:colId xmlns:a16="http://schemas.microsoft.com/office/drawing/2014/main" val="2461288685"/>
                    </a:ext>
                  </a:extLst>
                </a:gridCol>
                <a:gridCol w="2422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28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28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96000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8824A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IE" sz="12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Work Sans" pitchFamily="2" charset="0"/>
                          <a:ea typeface="+mn-ea"/>
                          <a:cs typeface="+mn-cs"/>
                          <a:sym typeface="Work Sans Regular SemiBold"/>
                        </a:rPr>
                        <a:t>Life Stage                                                             </a:t>
                      </a:r>
                    </a:p>
                  </a:txBody>
                  <a:tcPr marL="72000" marR="0" marT="39369" marB="180000" anchor="b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0" lang="en-IE" sz="12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Work Sans" pitchFamily="2" charset="0"/>
                        <a:ea typeface="+mn-ea"/>
                        <a:cs typeface="+mn-cs"/>
                      </a:endParaRPr>
                    </a:p>
                  </a:txBody>
                  <a:tcPr marL="180000" marR="0" marT="39369" marB="180000" anchor="b">
                    <a:lnL w="9525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alpha val="10000"/>
                          </a:schemeClr>
                        </a:gs>
                        <a:gs pos="96000">
                          <a:schemeClr val="accent1">
                            <a:lumMod val="20000"/>
                            <a:lumOff val="80000"/>
                            <a:alpha val="5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70585" marR="37084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88249"/>
                        </a:buClr>
                        <a:buSzTx/>
                        <a:buFont typeface="Arial"/>
                        <a:buNone/>
                        <a:tabLst>
                          <a:tab pos="360680" algn="l"/>
                        </a:tabLst>
                        <a:defRPr/>
                      </a:pPr>
                      <a:endParaRPr kumimoji="0" lang="en-IE" sz="12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Work Sans" pitchFamily="2" charset="0"/>
                        <a:ea typeface="+mn-ea"/>
                        <a:cs typeface="+mn-cs"/>
                      </a:endParaRPr>
                    </a:p>
                  </a:txBody>
                  <a:tcPr marL="180000" marR="0" marT="39369" marB="180000" anchor="b">
                    <a:lnL w="9525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alpha val="10000"/>
                          </a:schemeClr>
                        </a:gs>
                        <a:gs pos="96000">
                          <a:schemeClr val="accent1">
                            <a:lumMod val="20000"/>
                            <a:lumOff val="80000"/>
                            <a:alpha val="5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E" sz="12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Work Sans" pitchFamily="2" charset="0"/>
                        <a:ea typeface="+mn-ea"/>
                        <a:cs typeface="+mn-cs"/>
                      </a:endParaRPr>
                    </a:p>
                  </a:txBody>
                  <a:tcPr marL="180000" marR="0" marT="39369" marB="180000" anchor="b">
                    <a:lnL w="9525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alpha val="10000"/>
                          </a:schemeClr>
                        </a:gs>
                        <a:gs pos="96000">
                          <a:schemeClr val="accent1">
                            <a:lumMod val="20000"/>
                            <a:lumOff val="80000"/>
                            <a:alpha val="5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70585" marR="37084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A88249"/>
                        </a:buClr>
                        <a:buSzTx/>
                        <a:buFont typeface="Arial"/>
                        <a:buNone/>
                        <a:tabLst>
                          <a:tab pos="360680" algn="l"/>
                        </a:tabLst>
                        <a:defRPr/>
                      </a:pPr>
                      <a:endParaRPr kumimoji="0" lang="en-IE" sz="12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Work Sans" pitchFamily="2" charset="0"/>
                        <a:ea typeface="+mn-ea"/>
                        <a:cs typeface="+mn-cs"/>
                      </a:endParaRPr>
                    </a:p>
                  </a:txBody>
                  <a:tcPr marL="180000" marR="0" marT="38735" marB="180000" anchor="b">
                    <a:lnL w="9525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alpha val="10000"/>
                          </a:schemeClr>
                        </a:gs>
                        <a:gs pos="96000">
                          <a:schemeClr val="accent1">
                            <a:lumMod val="20000"/>
                            <a:lumOff val="80000"/>
                            <a:alpha val="5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8824A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IE" sz="12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Work Sans" pitchFamily="2" charset="0"/>
                          <a:ea typeface="+mn-ea"/>
                          <a:cs typeface="+mn-cs"/>
                        </a:rPr>
                        <a:t>Key Concerns  </a:t>
                      </a:r>
                    </a:p>
                  </a:txBody>
                  <a:tcPr marL="72000" marR="0" marT="39369" marB="0" anchor="ctr">
                    <a:lnL w="12700" cmpd="sng">
                      <a:noFill/>
                      <a:prstDash val="solid"/>
                    </a:lnL>
                    <a:lnR w="0">
                      <a:noFill/>
                      <a:miter lim="400000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370840" lvl="0" indent="-171450" algn="l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A8824A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>
                          <a:tab pos="360680" algn="l"/>
                        </a:tabLst>
                        <a:defRPr sz="700">
                          <a:solidFill>
                            <a:srgbClr val="FFFFFF"/>
                          </a:solidFill>
                          <a:latin typeface="Work Sans Regular Light"/>
                          <a:ea typeface="Work Sans Regular Light"/>
                          <a:cs typeface="Work Sans Regular Light"/>
                          <a:sym typeface="Work Sans Regular Light"/>
                        </a:defRPr>
                      </a:pPr>
                      <a:endParaRPr lang="en-IE" sz="900" b="0" kern="1200">
                        <a:solidFill>
                          <a:schemeClr val="bg1"/>
                        </a:solidFill>
                        <a:latin typeface="Work Sans" pitchFamily="2" charset="0"/>
                        <a:ea typeface="+mn-ea"/>
                        <a:cs typeface="+mn-cs"/>
                      </a:endParaRPr>
                    </a:p>
                  </a:txBody>
                  <a:tcPr marL="180000" marR="0" marT="39369" marB="0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370840" lvl="0" indent="-171450" algn="l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A8824A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>
                          <a:tab pos="360680" algn="l"/>
                        </a:tabLst>
                        <a:defRPr sz="700">
                          <a:solidFill>
                            <a:srgbClr val="FFFFFF"/>
                          </a:solidFill>
                          <a:latin typeface="Work Sans Regular Light"/>
                          <a:ea typeface="Work Sans Regular Light"/>
                          <a:cs typeface="Work Sans Regular Light"/>
                          <a:sym typeface="Work Sans Regular Light"/>
                        </a:defRPr>
                      </a:pPr>
                      <a:endParaRPr lang="en-IE" sz="900" b="0" kern="1200">
                        <a:solidFill>
                          <a:schemeClr val="bg1"/>
                        </a:solidFill>
                        <a:latin typeface="Work Sans" pitchFamily="2" charset="0"/>
                        <a:ea typeface="+mn-ea"/>
                        <a:cs typeface="+mn-cs"/>
                      </a:endParaRPr>
                    </a:p>
                  </a:txBody>
                  <a:tcPr marL="180000" marR="0" marT="39369" marB="0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370840" lvl="0" indent="-171450" algn="l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A8824A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>
                          <a:tab pos="360680" algn="l"/>
                        </a:tabLst>
                        <a:defRPr sz="700">
                          <a:solidFill>
                            <a:srgbClr val="FFFFFF"/>
                          </a:solidFill>
                          <a:latin typeface="Work Sans Regular Light"/>
                          <a:ea typeface="Work Sans Regular Light"/>
                          <a:cs typeface="Work Sans Regular Light"/>
                          <a:sym typeface="Work Sans Regular Light"/>
                        </a:defRPr>
                      </a:pPr>
                      <a:endParaRPr lang="en-IE" sz="900" b="0" kern="1200">
                        <a:solidFill>
                          <a:schemeClr val="bg1"/>
                        </a:solidFill>
                        <a:latin typeface="Work Sans" pitchFamily="2" charset="0"/>
                      </a:endParaRPr>
                    </a:p>
                  </a:txBody>
                  <a:tcPr marL="180000" marR="0" marT="39369" marB="0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370840" lvl="0" indent="-171450" algn="l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200"/>
                        </a:spcAft>
                        <a:buClr>
                          <a:srgbClr val="A8824A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>
                          <a:tab pos="360680" algn="l"/>
                        </a:tabLst>
                        <a:defRPr sz="700">
                          <a:solidFill>
                            <a:srgbClr val="FFFFFF"/>
                          </a:solidFill>
                          <a:latin typeface="Work Sans Regular Light"/>
                          <a:ea typeface="Work Sans Regular Light"/>
                          <a:cs typeface="Work Sans Regular Light"/>
                          <a:sym typeface="Work Sans Regular Light"/>
                        </a:defRPr>
                      </a:pPr>
                      <a:endParaRPr lang="en-IE" sz="900" b="0" kern="1200">
                        <a:solidFill>
                          <a:schemeClr val="bg1"/>
                        </a:solidFill>
                        <a:latin typeface="Work Sans" pitchFamily="2" charset="0"/>
                        <a:ea typeface="+mn-ea"/>
                        <a:cs typeface="+mn-cs"/>
                      </a:endParaRPr>
                    </a:p>
                  </a:txBody>
                  <a:tcPr marL="180000" marR="0" marT="38735" marB="0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045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8824A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Work Sans" pitchFamily="2" charset="0"/>
                          <a:ea typeface="+mn-ea"/>
                          <a:cs typeface="+mn-cs"/>
                          <a:sym typeface="Work Sans Regular SemiBold"/>
                        </a:rPr>
                        <a:t>How Unio Can Assist</a:t>
                      </a:r>
                    </a:p>
                  </a:txBody>
                  <a:tcPr marL="72000" marR="0" marT="39369" marB="0" anchor="ctr">
                    <a:lnL w="12700" cmpd="sng">
                      <a:noFill/>
                      <a:prstDash val="solid"/>
                    </a:lnL>
                    <a:lnR w="0">
                      <a:noFill/>
                      <a:miter lim="400000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44000" indent="-144000" algn="l" defTabSz="292100">
                        <a:spcBef>
                          <a:spcPts val="400"/>
                        </a:spcBef>
                        <a:buClr>
                          <a:srgbClr val="A8824A"/>
                        </a:buClr>
                        <a:buSzPct val="100000"/>
                        <a:buFont typeface="Work Sans Regular Regular"/>
                        <a:buChar char="•"/>
                        <a:defRPr sz="700">
                          <a:solidFill>
                            <a:srgbClr val="FFFFFF"/>
                          </a:solidFill>
                          <a:latin typeface="Work Sans Regular Light"/>
                          <a:ea typeface="Work Sans Regular Light"/>
                          <a:cs typeface="Work Sans Regular Light"/>
                          <a:sym typeface="Work Sans Regular Light"/>
                        </a:defRPr>
                      </a:pPr>
                      <a:endParaRPr sz="700" b="0">
                        <a:solidFill>
                          <a:schemeClr val="bg1"/>
                        </a:solidFill>
                        <a:latin typeface="Work Sans" pitchFamily="2" charset="0"/>
                      </a:endParaRPr>
                    </a:p>
                  </a:txBody>
                  <a:tcPr marL="180000" marR="4572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44000" indent="-144000" algn="l" defTabSz="292100">
                        <a:spcBef>
                          <a:spcPts val="400"/>
                        </a:spcBef>
                        <a:buClr>
                          <a:srgbClr val="A8824A"/>
                        </a:buClr>
                        <a:buSzPct val="100000"/>
                        <a:buFont typeface="Work Sans Regular Regular"/>
                        <a:buChar char="•"/>
                        <a:defRPr sz="700">
                          <a:solidFill>
                            <a:srgbClr val="FFFFFF"/>
                          </a:solidFill>
                          <a:latin typeface="Work Sans Regular Light"/>
                          <a:ea typeface="Work Sans Regular Light"/>
                          <a:cs typeface="Work Sans Regular Light"/>
                          <a:sym typeface="Work Sans Regular Light"/>
                        </a:defRPr>
                      </a:pPr>
                      <a:endParaRPr sz="700" b="0">
                        <a:solidFill>
                          <a:schemeClr val="bg1"/>
                        </a:solidFill>
                        <a:latin typeface="Work Sans" pitchFamily="2" charset="0"/>
                      </a:endParaRPr>
                    </a:p>
                  </a:txBody>
                  <a:tcPr marL="180000" marR="4572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44000" indent="-144000" algn="l" defTabSz="292100">
                        <a:spcBef>
                          <a:spcPts val="400"/>
                        </a:spcBef>
                        <a:buClr>
                          <a:srgbClr val="A8824A"/>
                        </a:buClr>
                        <a:buSzPct val="100000"/>
                        <a:buFont typeface="Work Sans Regular Regular"/>
                        <a:buChar char="•"/>
                        <a:defRPr sz="700">
                          <a:solidFill>
                            <a:srgbClr val="FFFFFF"/>
                          </a:solidFill>
                          <a:latin typeface="Work Sans Regular Light"/>
                          <a:ea typeface="Work Sans Regular Light"/>
                          <a:cs typeface="Work Sans Regular Light"/>
                          <a:sym typeface="Work Sans Regular Light"/>
                        </a:defRPr>
                      </a:pPr>
                      <a:endParaRPr sz="700" b="0">
                        <a:solidFill>
                          <a:schemeClr val="bg1"/>
                        </a:solidFill>
                        <a:latin typeface="Work Sans" pitchFamily="2" charset="0"/>
                      </a:endParaRPr>
                    </a:p>
                  </a:txBody>
                  <a:tcPr marL="180000" marR="4572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44000" indent="-144000" algn="l" defTabSz="292100">
                        <a:spcBef>
                          <a:spcPts val="400"/>
                        </a:spcBef>
                        <a:buClr>
                          <a:srgbClr val="A8824A"/>
                        </a:buClr>
                        <a:buSzPct val="100000"/>
                        <a:buFont typeface="Work Sans Regular Regular"/>
                        <a:buChar char="•"/>
                        <a:defRPr sz="700">
                          <a:solidFill>
                            <a:srgbClr val="FFFFFF"/>
                          </a:solidFill>
                          <a:latin typeface="Work Sans Regular Light"/>
                          <a:ea typeface="Work Sans Regular Light"/>
                          <a:cs typeface="Work Sans Regular Light"/>
                          <a:sym typeface="Work Sans Regular Light"/>
                        </a:defRPr>
                      </a:pPr>
                      <a:endParaRPr sz="700" b="0">
                        <a:solidFill>
                          <a:schemeClr val="bg1"/>
                        </a:solidFill>
                        <a:latin typeface="Work Sans" pitchFamily="2" charset="0"/>
                      </a:endParaRPr>
                    </a:p>
                  </a:txBody>
                  <a:tcPr marL="180000" marR="4572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object 4">
            <a:extLst>
              <a:ext uri="{FF2B5EF4-FFF2-40B4-BE49-F238E27FC236}">
                <a16:creationId xmlns:a16="http://schemas.microsoft.com/office/drawing/2014/main" id="{9BE7EB0D-C677-9DC3-1971-A862059EE660}"/>
              </a:ext>
            </a:extLst>
          </p:cNvPr>
          <p:cNvSpPr/>
          <p:nvPr userDrawn="1"/>
        </p:nvSpPr>
        <p:spPr>
          <a:xfrm>
            <a:off x="2895600" y="817795"/>
            <a:ext cx="10896600" cy="3437016"/>
          </a:xfrm>
          <a:custGeom>
            <a:avLst/>
            <a:gdLst/>
            <a:ahLst/>
            <a:cxnLst/>
            <a:rect l="l" t="t" r="r" b="b"/>
            <a:pathLst>
              <a:path w="20104100" h="8199120">
                <a:moveTo>
                  <a:pt x="20104099" y="0"/>
                </a:moveTo>
                <a:lnTo>
                  <a:pt x="0" y="0"/>
                </a:lnTo>
                <a:lnTo>
                  <a:pt x="0" y="8198703"/>
                </a:lnTo>
                <a:lnTo>
                  <a:pt x="20104099" y="8198703"/>
                </a:lnTo>
                <a:lnTo>
                  <a:pt x="20104099" y="0"/>
                </a:ln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40000"/>
                  <a:lumOff val="60000"/>
                  <a:alpha val="43000"/>
                </a:schemeClr>
              </a:gs>
              <a:gs pos="54000">
                <a:schemeClr val="accent3">
                  <a:lumMod val="95000"/>
                  <a:lumOff val="5000"/>
                  <a:alpha val="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C8520098-F54C-7FF4-A5F2-85BAB0404F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5244" y="4400502"/>
            <a:ext cx="2160000" cy="2419200"/>
          </a:xfrm>
        </p:spPr>
        <p:txBody>
          <a:bodyPr/>
          <a:lstStyle>
            <a:lvl1pPr algn="l" rtl="0">
              <a:spcAft>
                <a:spcPts val="1500"/>
              </a:spcAft>
              <a:defRPr sz="1200" b="1" baseline="0">
                <a:solidFill>
                  <a:schemeClr val="bg1"/>
                </a:solidFill>
                <a:latin typeface="+mn-lt"/>
              </a:defRPr>
            </a:lvl1pPr>
            <a:lvl2pPr marL="171450" indent="-171450" algn="l" rtl="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spc="70" baseline="0">
                <a:solidFill>
                  <a:schemeClr val="bg1"/>
                </a:solidFill>
                <a:latin typeface="+mn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Level 1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BB7B75-C3E7-F440-F55E-4AA383A6273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427728" y="6017233"/>
            <a:ext cx="2412000" cy="0"/>
          </a:xfrm>
          <a:prstGeom prst="line">
            <a:avLst/>
          </a:prstGeom>
          <a:noFill/>
          <a:ln w="63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object 11">
            <a:extLst>
              <a:ext uri="{FF2B5EF4-FFF2-40B4-BE49-F238E27FC236}">
                <a16:creationId xmlns:a16="http://schemas.microsoft.com/office/drawing/2014/main" id="{72AAE96F-9F12-C8A0-0293-6301497000C4}"/>
              </a:ext>
            </a:extLst>
          </p:cNvPr>
          <p:cNvSpPr/>
          <p:nvPr userDrawn="1"/>
        </p:nvSpPr>
        <p:spPr>
          <a:xfrm>
            <a:off x="2211572" y="1719278"/>
            <a:ext cx="9689713" cy="2517828"/>
          </a:xfrm>
          <a:custGeom>
            <a:avLst/>
            <a:gdLst/>
            <a:ahLst/>
            <a:cxnLst/>
            <a:rect l="l" t="t" r="r" b="b"/>
            <a:pathLst>
              <a:path w="10177145" h="2186304">
                <a:moveTo>
                  <a:pt x="0" y="2185682"/>
                </a:moveTo>
                <a:lnTo>
                  <a:pt x="0" y="0"/>
                </a:lnTo>
              </a:path>
              <a:path w="10177145" h="2186304">
                <a:moveTo>
                  <a:pt x="0" y="2185682"/>
                </a:moveTo>
                <a:lnTo>
                  <a:pt x="10176573" y="2185682"/>
                </a:lnTo>
              </a:path>
            </a:pathLst>
          </a:custGeom>
          <a:ln w="12700">
            <a:solidFill>
              <a:srgbClr val="C1BAA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ounded Rectangle 194">
            <a:extLst>
              <a:ext uri="{FF2B5EF4-FFF2-40B4-BE49-F238E27FC236}">
                <a16:creationId xmlns:a16="http://schemas.microsoft.com/office/drawing/2014/main" id="{351CA6A5-564D-CA9E-9669-41EA183808A6}"/>
              </a:ext>
            </a:extLst>
          </p:cNvPr>
          <p:cNvSpPr/>
          <p:nvPr userDrawn="1"/>
        </p:nvSpPr>
        <p:spPr>
          <a:xfrm>
            <a:off x="2211571" y="1395011"/>
            <a:ext cx="9634809" cy="28138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IE" sz="1100" b="0" i="0" u="none" strike="noStrike" kern="0" cap="all" spc="1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Medium" pitchFamily="2" charset="77"/>
                <a:ea typeface="+mn-ea"/>
                <a:cs typeface="+mn-cs"/>
                <a:sym typeface="Work Sans Regular SemiBold"/>
              </a:rPr>
              <a:t>Lifetime guidance from your Unio Adviser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4E81347-0D08-10D9-9B02-08A9D857111D}"/>
              </a:ext>
            </a:extLst>
          </p:cNvPr>
          <p:cNvSpPr txBox="1"/>
          <p:nvPr userDrawn="1"/>
        </p:nvSpPr>
        <p:spPr>
          <a:xfrm rot="16200000">
            <a:off x="740196" y="2929063"/>
            <a:ext cx="260430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200">
                <a:solidFill>
                  <a:srgbClr val="FFFFFF"/>
                </a:solidFill>
                <a:latin typeface="Work Sans Regular Light"/>
                <a:ea typeface="Work Sans Regular Light"/>
                <a:cs typeface="Work Sans Regular Light"/>
                <a:sym typeface="Work Sans Regular Light"/>
              </a:defRPr>
            </a:lvl1pPr>
          </a:lstStyle>
          <a:p>
            <a:pPr algn="ctr">
              <a:lnSpc>
                <a:spcPct val="100000"/>
              </a:lnSpc>
            </a:pPr>
            <a:r>
              <a:rPr sz="1100" kern="0" cap="all" spc="190">
                <a:latin typeface="Work Sans Medium" pitchFamily="2" charset="77"/>
                <a:ea typeface="+mn-ea"/>
                <a:cs typeface="+mn-cs"/>
              </a:rPr>
              <a:t>WEALTH ACCUMULATION </a:t>
            </a:r>
          </a:p>
        </p:txBody>
      </p:sp>
      <p:sp>
        <p:nvSpPr>
          <p:cNvPr id="29" name="Title 5">
            <a:extLst>
              <a:ext uri="{FF2B5EF4-FFF2-40B4-BE49-F238E27FC236}">
                <a16:creationId xmlns:a16="http://schemas.microsoft.com/office/drawing/2014/main" id="{459EECA7-C39D-0BC5-C317-B042AEE4D5B3}"/>
              </a:ext>
            </a:extLst>
          </p:cNvPr>
          <p:cNvSpPr txBox="1">
            <a:spLocks/>
          </p:cNvSpPr>
          <p:nvPr userDrawn="1"/>
        </p:nvSpPr>
        <p:spPr>
          <a:xfrm>
            <a:off x="1307611" y="432000"/>
            <a:ext cx="5913083" cy="14882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8" b="0" i="0">
                <a:latin typeface="Work Sans Light" pitchFamily="2" charset="77"/>
                <a:ea typeface="+mj-ea"/>
                <a:cs typeface="+mj-cs"/>
              </a:defRPr>
            </a:lvl1pPr>
          </a:lstStyle>
          <a:p>
            <a:r>
              <a:rPr lang="en-IE" sz="2800">
                <a:solidFill>
                  <a:schemeClr val="bg1"/>
                </a:solidFill>
              </a:rPr>
              <a:t>Plan with Purpose</a:t>
            </a:r>
            <a:br>
              <a:rPr lang="en-IE" sz="2800">
                <a:solidFill>
                  <a:schemeClr val="bg1"/>
                </a:solidFill>
              </a:rPr>
            </a:br>
            <a:r>
              <a:rPr lang="en-IE" sz="1700">
                <a:solidFill>
                  <a:schemeClr val="bg1"/>
                </a:solidFill>
                <a:latin typeface="Work Sans" pitchFamily="2" charset="77"/>
                <a:sym typeface="Work Sans Regular Regular"/>
              </a:rPr>
              <a:t>Navigating today while planning for tomorrow</a:t>
            </a:r>
            <a:br>
              <a:rPr lang="en-IE" sz="2800">
                <a:solidFill>
                  <a:schemeClr val="bg1"/>
                </a:solidFill>
                <a:latin typeface="Work Sans Medium" pitchFamily="2" charset="0"/>
                <a:sym typeface="Work Sans Regular Regular"/>
              </a:rPr>
            </a:br>
            <a:endParaRPr lang="en-IE" sz="2800">
              <a:solidFill>
                <a:schemeClr val="bg1"/>
              </a:solidFill>
            </a:endParaRPr>
          </a:p>
        </p:txBody>
      </p:sp>
      <p:sp>
        <p:nvSpPr>
          <p:cNvPr id="30" name="Freeform: Shape 14">
            <a:extLst>
              <a:ext uri="{FF2B5EF4-FFF2-40B4-BE49-F238E27FC236}">
                <a16:creationId xmlns:a16="http://schemas.microsoft.com/office/drawing/2014/main" id="{6946D1E2-1211-FADC-92DB-6A870B54F8DB}"/>
              </a:ext>
            </a:extLst>
          </p:cNvPr>
          <p:cNvSpPr/>
          <p:nvPr userDrawn="1"/>
        </p:nvSpPr>
        <p:spPr>
          <a:xfrm>
            <a:off x="2429665" y="2041792"/>
            <a:ext cx="8619335" cy="2039446"/>
          </a:xfrm>
          <a:custGeom>
            <a:avLst/>
            <a:gdLst>
              <a:gd name="connsiteX0" fmla="*/ 0 w 8827477"/>
              <a:gd name="connsiteY0" fmla="*/ 2134884 h 2134884"/>
              <a:gd name="connsiteX1" fmla="*/ 6084277 w 8827477"/>
              <a:gd name="connsiteY1" fmla="*/ 24730 h 2134884"/>
              <a:gd name="connsiteX2" fmla="*/ 8827477 w 8827477"/>
              <a:gd name="connsiteY2" fmla="*/ 997746 h 2134884"/>
              <a:gd name="connsiteX0" fmla="*/ 0 w 8792307"/>
              <a:gd name="connsiteY0" fmla="*/ 2147641 h 2147641"/>
              <a:gd name="connsiteX1" fmla="*/ 6084277 w 8792307"/>
              <a:gd name="connsiteY1" fmla="*/ 37487 h 2147641"/>
              <a:gd name="connsiteX2" fmla="*/ 8792307 w 8792307"/>
              <a:gd name="connsiteY2" fmla="*/ 635364 h 2147641"/>
              <a:gd name="connsiteX0" fmla="*/ 0 w 8792307"/>
              <a:gd name="connsiteY0" fmla="*/ 2070296 h 2070296"/>
              <a:gd name="connsiteX1" fmla="*/ 5873261 w 8792307"/>
              <a:gd name="connsiteY1" fmla="*/ 42204 h 2070296"/>
              <a:gd name="connsiteX2" fmla="*/ 8792307 w 8792307"/>
              <a:gd name="connsiteY2" fmla="*/ 558019 h 2070296"/>
              <a:gd name="connsiteX0" fmla="*/ 0 w 8804031"/>
              <a:gd name="connsiteY0" fmla="*/ 2055777 h 2055777"/>
              <a:gd name="connsiteX1" fmla="*/ 5873261 w 8804031"/>
              <a:gd name="connsiteY1" fmla="*/ 27685 h 2055777"/>
              <a:gd name="connsiteX2" fmla="*/ 8804031 w 8804031"/>
              <a:gd name="connsiteY2" fmla="*/ 883470 h 2055777"/>
              <a:gd name="connsiteX0" fmla="*/ 0 w 8804031"/>
              <a:gd name="connsiteY0" fmla="*/ 2059753 h 2059753"/>
              <a:gd name="connsiteX1" fmla="*/ 5873261 w 8804031"/>
              <a:gd name="connsiteY1" fmla="*/ 31661 h 2059753"/>
              <a:gd name="connsiteX2" fmla="*/ 8804031 w 8804031"/>
              <a:gd name="connsiteY2" fmla="*/ 887446 h 205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04031" h="2059753">
                <a:moveTo>
                  <a:pt x="0" y="2059753"/>
                </a:moveTo>
                <a:cubicBezTo>
                  <a:pt x="2306515" y="1099437"/>
                  <a:pt x="4402015" y="221184"/>
                  <a:pt x="5873261" y="31661"/>
                </a:cubicBezTo>
                <a:cubicBezTo>
                  <a:pt x="7344507" y="-157862"/>
                  <a:pt x="8243278" y="551384"/>
                  <a:pt x="8804031" y="887446"/>
                </a:cubicBezTo>
              </a:path>
            </a:pathLst>
          </a:custGeom>
          <a:noFill/>
          <a:ln w="31750" cap="rnd">
            <a:solidFill>
              <a:srgbClr val="22222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7A1265F-D565-DFDF-EA58-B6D2A3554626}"/>
              </a:ext>
            </a:extLst>
          </p:cNvPr>
          <p:cNvGrpSpPr/>
          <p:nvPr userDrawn="1"/>
        </p:nvGrpSpPr>
        <p:grpSpPr>
          <a:xfrm>
            <a:off x="2286000" y="3618186"/>
            <a:ext cx="576000" cy="576000"/>
            <a:chOff x="2703658" y="2735116"/>
            <a:chExt cx="576000" cy="5760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AB6DC58-D6D6-2F93-EB5B-154C1CC5887D}"/>
                </a:ext>
              </a:extLst>
            </p:cNvPr>
            <p:cNvSpPr/>
            <p:nvPr/>
          </p:nvSpPr>
          <p:spPr>
            <a:xfrm>
              <a:off x="2703658" y="2735116"/>
              <a:ext cx="576000" cy="576000"/>
            </a:xfrm>
            <a:prstGeom prst="ellipse">
              <a:avLst/>
            </a:prstGeom>
            <a:gradFill flip="none" rotWithShape="1">
              <a:gsLst>
                <a:gs pos="2000">
                  <a:srgbClr val="D7CDBB"/>
                </a:gs>
                <a:gs pos="49520">
                  <a:srgbClr val="AA9776"/>
                </a:gs>
                <a:gs pos="98000">
                  <a:srgbClr val="8C734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IE" sz="4800"/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0036F5A2-8C89-1ABE-7FAB-B8EDE0BC8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756446" y="2787904"/>
              <a:ext cx="470424" cy="47042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9E2F843-935A-9699-017E-2CC2D2D6675E}"/>
              </a:ext>
            </a:extLst>
          </p:cNvPr>
          <p:cNvGrpSpPr/>
          <p:nvPr userDrawn="1"/>
        </p:nvGrpSpPr>
        <p:grpSpPr>
          <a:xfrm rot="752105">
            <a:off x="3282697" y="3246342"/>
            <a:ext cx="576000" cy="576000"/>
            <a:chOff x="3088524" y="2329973"/>
            <a:chExt cx="576000" cy="5760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EC9DC0E-7EDF-4EAB-6950-45CEE11AFDE6}"/>
                </a:ext>
              </a:extLst>
            </p:cNvPr>
            <p:cNvSpPr/>
            <p:nvPr/>
          </p:nvSpPr>
          <p:spPr>
            <a:xfrm rot="20847895">
              <a:off x="3088524" y="2329973"/>
              <a:ext cx="576000" cy="576000"/>
            </a:xfrm>
            <a:prstGeom prst="ellipse">
              <a:avLst/>
            </a:prstGeom>
            <a:gradFill flip="none" rotWithShape="1">
              <a:gsLst>
                <a:gs pos="2000">
                  <a:srgbClr val="D7CDBB"/>
                </a:gs>
                <a:gs pos="49520">
                  <a:srgbClr val="AA9776"/>
                </a:gs>
                <a:gs pos="98000">
                  <a:srgbClr val="8C734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IE" sz="4800"/>
            </a:p>
          </p:txBody>
        </p:sp>
        <p:pic>
          <p:nvPicPr>
            <p:cNvPr id="46" name="Graphic 45" descr="Home with solid fill">
              <a:extLst>
                <a:ext uri="{FF2B5EF4-FFF2-40B4-BE49-F238E27FC236}">
                  <a16:creationId xmlns:a16="http://schemas.microsoft.com/office/drawing/2014/main" id="{6809751B-A7CA-6002-7F77-4BD1F6765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0787247">
              <a:off x="3155923" y="2397372"/>
              <a:ext cx="441202" cy="44120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C3188FC-0919-4168-E62C-F97F2FFDA1B8}"/>
              </a:ext>
            </a:extLst>
          </p:cNvPr>
          <p:cNvGrpSpPr/>
          <p:nvPr userDrawn="1"/>
        </p:nvGrpSpPr>
        <p:grpSpPr>
          <a:xfrm>
            <a:off x="4154963" y="2889053"/>
            <a:ext cx="576000" cy="576000"/>
            <a:chOff x="4218922" y="1704939"/>
            <a:chExt cx="576000" cy="57600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DFD19A4-C9CE-5011-957A-1425F48891CC}"/>
                </a:ext>
              </a:extLst>
            </p:cNvPr>
            <p:cNvSpPr/>
            <p:nvPr/>
          </p:nvSpPr>
          <p:spPr>
            <a:xfrm>
              <a:off x="4218922" y="1704939"/>
              <a:ext cx="576000" cy="576000"/>
            </a:xfrm>
            <a:prstGeom prst="ellipse">
              <a:avLst/>
            </a:prstGeom>
            <a:gradFill flip="none" rotWithShape="1">
              <a:gsLst>
                <a:gs pos="2000">
                  <a:srgbClr val="D7CDBB"/>
                </a:gs>
                <a:gs pos="49520">
                  <a:srgbClr val="AA9776"/>
                </a:gs>
                <a:gs pos="98000">
                  <a:srgbClr val="8C734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IE" sz="480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DD00620-637F-290E-3E35-8600EBC2B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300537" y="1786554"/>
              <a:ext cx="412770" cy="41277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DBE644-D646-EB8A-1F91-02BB36E5AB8F}"/>
              </a:ext>
            </a:extLst>
          </p:cNvPr>
          <p:cNvGrpSpPr/>
          <p:nvPr userDrawn="1"/>
        </p:nvGrpSpPr>
        <p:grpSpPr>
          <a:xfrm>
            <a:off x="5194107" y="2524481"/>
            <a:ext cx="576000" cy="576000"/>
            <a:chOff x="5844000" y="2332472"/>
            <a:chExt cx="576000" cy="576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8E7C91C-436B-858F-325A-8685501939BC}"/>
                </a:ext>
              </a:extLst>
            </p:cNvPr>
            <p:cNvSpPr/>
            <p:nvPr/>
          </p:nvSpPr>
          <p:spPr>
            <a:xfrm>
              <a:off x="5844000" y="2332472"/>
              <a:ext cx="576000" cy="576000"/>
            </a:xfrm>
            <a:prstGeom prst="ellipse">
              <a:avLst/>
            </a:prstGeom>
            <a:gradFill flip="none" rotWithShape="1">
              <a:gsLst>
                <a:gs pos="2000">
                  <a:srgbClr val="D7CDBB"/>
                </a:gs>
                <a:gs pos="49520">
                  <a:srgbClr val="AA9776"/>
                </a:gs>
                <a:gs pos="98000">
                  <a:srgbClr val="8C734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IE" sz="4800"/>
            </a:p>
          </p:txBody>
        </p:sp>
        <p:pic>
          <p:nvPicPr>
            <p:cNvPr id="52" name="Graphic 51" descr="Debt with solid fill">
              <a:extLst>
                <a:ext uri="{FF2B5EF4-FFF2-40B4-BE49-F238E27FC236}">
                  <a16:creationId xmlns:a16="http://schemas.microsoft.com/office/drawing/2014/main" id="{D7451673-FDA5-6729-68CB-B4EFC7E2D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14940" y="2403412"/>
              <a:ext cx="434121" cy="434121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9519883-F8FF-C9CE-63C6-3FD77F284402}"/>
              </a:ext>
            </a:extLst>
          </p:cNvPr>
          <p:cNvGrpSpPr/>
          <p:nvPr userDrawn="1"/>
        </p:nvGrpSpPr>
        <p:grpSpPr>
          <a:xfrm>
            <a:off x="9822797" y="2065292"/>
            <a:ext cx="576000" cy="576000"/>
            <a:chOff x="9993958" y="1939920"/>
            <a:chExt cx="576000" cy="5760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7A12A20-EBEF-B5CF-4F7F-3EE3DEAFEA4C}"/>
                </a:ext>
              </a:extLst>
            </p:cNvPr>
            <p:cNvSpPr/>
            <p:nvPr/>
          </p:nvSpPr>
          <p:spPr>
            <a:xfrm>
              <a:off x="9993958" y="1939920"/>
              <a:ext cx="576000" cy="576000"/>
            </a:xfrm>
            <a:prstGeom prst="ellipse">
              <a:avLst/>
            </a:prstGeom>
            <a:gradFill flip="none" rotWithShape="1">
              <a:gsLst>
                <a:gs pos="2000">
                  <a:srgbClr val="D7CDBB"/>
                </a:gs>
                <a:gs pos="49520">
                  <a:srgbClr val="AA9776"/>
                </a:gs>
                <a:gs pos="98000">
                  <a:srgbClr val="8C734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IE" sz="4800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A053B52-7C17-2D3F-F135-FE94BD8F59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-15634" r="-15634"/>
            <a:stretch/>
          </p:blipFill>
          <p:spPr>
            <a:xfrm>
              <a:off x="10070792" y="1982710"/>
              <a:ext cx="489341" cy="431159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FC2119-29C7-1C8B-9003-66BEFEC00295}"/>
              </a:ext>
            </a:extLst>
          </p:cNvPr>
          <p:cNvGrpSpPr/>
          <p:nvPr userDrawn="1"/>
        </p:nvGrpSpPr>
        <p:grpSpPr>
          <a:xfrm>
            <a:off x="10943174" y="2725953"/>
            <a:ext cx="576000" cy="576000"/>
            <a:chOff x="11163006" y="2899981"/>
            <a:chExt cx="576000" cy="5760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9B81DC-9A23-A700-893D-C3BCCF74F54F}"/>
                </a:ext>
              </a:extLst>
            </p:cNvPr>
            <p:cNvSpPr/>
            <p:nvPr userDrawn="1"/>
          </p:nvSpPr>
          <p:spPr>
            <a:xfrm>
              <a:off x="11163006" y="2899981"/>
              <a:ext cx="576000" cy="576000"/>
            </a:xfrm>
            <a:prstGeom prst="ellipse">
              <a:avLst/>
            </a:prstGeom>
            <a:gradFill flip="none" rotWithShape="1">
              <a:gsLst>
                <a:gs pos="2000">
                  <a:srgbClr val="D7CDBB"/>
                </a:gs>
                <a:gs pos="49520">
                  <a:srgbClr val="AA9776"/>
                </a:gs>
                <a:gs pos="98000">
                  <a:srgbClr val="8C734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IE" sz="4800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924A7EA-B0E6-D320-3F9B-DD380C3A8C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11254710" y="2951407"/>
              <a:ext cx="392592" cy="391496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DFC7C60-5086-5D9B-F438-C26933B80806}"/>
              </a:ext>
            </a:extLst>
          </p:cNvPr>
          <p:cNvGrpSpPr/>
          <p:nvPr userDrawn="1"/>
        </p:nvGrpSpPr>
        <p:grpSpPr>
          <a:xfrm>
            <a:off x="6185257" y="2132792"/>
            <a:ext cx="576000" cy="576000"/>
            <a:chOff x="6405089" y="2418340"/>
            <a:chExt cx="576000" cy="576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72D90ED-5EAF-F40C-0802-A309BE4B15EB}"/>
                </a:ext>
              </a:extLst>
            </p:cNvPr>
            <p:cNvSpPr/>
            <p:nvPr userDrawn="1"/>
          </p:nvSpPr>
          <p:spPr>
            <a:xfrm>
              <a:off x="6405089" y="2418340"/>
              <a:ext cx="576000" cy="576000"/>
            </a:xfrm>
            <a:prstGeom prst="ellipse">
              <a:avLst/>
            </a:prstGeom>
            <a:gradFill flip="none" rotWithShape="1">
              <a:gsLst>
                <a:gs pos="2000">
                  <a:srgbClr val="D7CDBB"/>
                </a:gs>
                <a:gs pos="49520">
                  <a:srgbClr val="AA9776"/>
                </a:gs>
                <a:gs pos="98000">
                  <a:srgbClr val="8C734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IE" sz="4800"/>
            </a:p>
          </p:txBody>
        </p:sp>
        <p:pic>
          <p:nvPicPr>
            <p:cNvPr id="60" name="Graphic 59" descr="Palm tree with solid fill">
              <a:extLst>
                <a:ext uri="{FF2B5EF4-FFF2-40B4-BE49-F238E27FC236}">
                  <a16:creationId xmlns:a16="http://schemas.microsoft.com/office/drawing/2014/main" id="{D0B45792-D8B4-4AA2-0302-3833EEA8D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452570" y="2496572"/>
              <a:ext cx="481038" cy="419536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E1BF004-1A1D-D8D2-0074-C0CBAF0E0CDD}"/>
              </a:ext>
            </a:extLst>
          </p:cNvPr>
          <p:cNvGrpSpPr/>
          <p:nvPr userDrawn="1"/>
        </p:nvGrpSpPr>
        <p:grpSpPr>
          <a:xfrm>
            <a:off x="8454676" y="1752600"/>
            <a:ext cx="576000" cy="576000"/>
            <a:chOff x="8674508" y="2000482"/>
            <a:chExt cx="576000" cy="57600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E16758E-261C-50BC-A13C-491CF5AA83D1}"/>
                </a:ext>
              </a:extLst>
            </p:cNvPr>
            <p:cNvSpPr/>
            <p:nvPr userDrawn="1"/>
          </p:nvSpPr>
          <p:spPr>
            <a:xfrm>
              <a:off x="8674508" y="2000482"/>
              <a:ext cx="576000" cy="576000"/>
            </a:xfrm>
            <a:prstGeom prst="ellipse">
              <a:avLst/>
            </a:prstGeom>
            <a:gradFill flip="none" rotWithShape="1">
              <a:gsLst>
                <a:gs pos="2000">
                  <a:srgbClr val="D7CDBB"/>
                </a:gs>
                <a:gs pos="49520">
                  <a:srgbClr val="AA9776"/>
                </a:gs>
                <a:gs pos="98000">
                  <a:srgbClr val="8C734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IE" sz="4800"/>
            </a:p>
          </p:txBody>
        </p:sp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6C2F10AC-C22C-7237-35E5-733241A7D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747388" y="2073362"/>
              <a:ext cx="430241" cy="430241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E9D3ADD-46B9-90A0-82F9-4B5F4E41324E}"/>
              </a:ext>
            </a:extLst>
          </p:cNvPr>
          <p:cNvGrpSpPr/>
          <p:nvPr userDrawn="1"/>
        </p:nvGrpSpPr>
        <p:grpSpPr>
          <a:xfrm>
            <a:off x="7239902" y="1886542"/>
            <a:ext cx="576000" cy="576000"/>
            <a:chOff x="7459734" y="2100426"/>
            <a:chExt cx="576000" cy="57600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DE67E6A-C2DE-1B11-0646-B612342C0A19}"/>
                </a:ext>
              </a:extLst>
            </p:cNvPr>
            <p:cNvSpPr/>
            <p:nvPr userDrawn="1"/>
          </p:nvSpPr>
          <p:spPr>
            <a:xfrm>
              <a:off x="7459734" y="2100426"/>
              <a:ext cx="576000" cy="576000"/>
            </a:xfrm>
            <a:prstGeom prst="ellipse">
              <a:avLst/>
            </a:prstGeom>
            <a:gradFill flip="none" rotWithShape="1">
              <a:gsLst>
                <a:gs pos="2000">
                  <a:srgbClr val="D7CDBB"/>
                </a:gs>
                <a:gs pos="49520">
                  <a:srgbClr val="AA9776"/>
                </a:gs>
                <a:gs pos="98000">
                  <a:srgbClr val="8C734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IE" sz="480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2F337D7-7DD3-B5B2-EC6E-D533D26A7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7560826" y="2201518"/>
              <a:ext cx="373816" cy="373816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AF4B44B-3DC3-F039-07F9-0EF316FEA8F1}"/>
              </a:ext>
            </a:extLst>
          </p:cNvPr>
          <p:cNvGrpSpPr/>
          <p:nvPr userDrawn="1"/>
        </p:nvGrpSpPr>
        <p:grpSpPr>
          <a:xfrm>
            <a:off x="2344348" y="5779838"/>
            <a:ext cx="2016000" cy="360000"/>
            <a:chOff x="4846598" y="3654285"/>
            <a:chExt cx="1988173" cy="396000"/>
          </a:xfrm>
          <a:solidFill>
            <a:srgbClr val="222222"/>
          </a:solidFill>
        </p:grpSpPr>
        <p:sp>
          <p:nvSpPr>
            <p:cNvPr id="64" name="Rounded Rectangle 26">
              <a:extLst>
                <a:ext uri="{FF2B5EF4-FFF2-40B4-BE49-F238E27FC236}">
                  <a16:creationId xmlns:a16="http://schemas.microsoft.com/office/drawing/2014/main" id="{D4C9F341-194B-7E5B-0E89-F072883BCC77}"/>
                </a:ext>
              </a:extLst>
            </p:cNvPr>
            <p:cNvSpPr/>
            <p:nvPr/>
          </p:nvSpPr>
          <p:spPr>
            <a:xfrm>
              <a:off x="4846598" y="3654285"/>
              <a:ext cx="1988173" cy="396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95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ork Sans" pitchFamily="2" charset="77"/>
                  <a:ea typeface="+mn-ea"/>
                  <a:cs typeface="+mn-cs"/>
                </a:rPr>
                <a:t>Cashflow Management</a:t>
              </a:r>
            </a:p>
          </p:txBody>
        </p:sp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EBC780C6-01FD-9643-A023-EFA57BB0A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4958351" y="3733848"/>
              <a:ext cx="216000" cy="2160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A265EFB-D6FA-9D6A-C94B-870CB4E13F32}"/>
              </a:ext>
            </a:extLst>
          </p:cNvPr>
          <p:cNvGrpSpPr/>
          <p:nvPr userDrawn="1"/>
        </p:nvGrpSpPr>
        <p:grpSpPr>
          <a:xfrm>
            <a:off x="2358795" y="6171804"/>
            <a:ext cx="2016000" cy="360000"/>
            <a:chOff x="2645489" y="4655119"/>
            <a:chExt cx="2014677" cy="396000"/>
          </a:xfrm>
          <a:solidFill>
            <a:srgbClr val="222222"/>
          </a:solidFill>
        </p:grpSpPr>
        <p:sp>
          <p:nvSpPr>
            <p:cNvPr id="67" name="Rounded Rectangle 38">
              <a:extLst>
                <a:ext uri="{FF2B5EF4-FFF2-40B4-BE49-F238E27FC236}">
                  <a16:creationId xmlns:a16="http://schemas.microsoft.com/office/drawing/2014/main" id="{89AF9343-C824-9A04-86FB-F3C0E45E5EA0}"/>
                </a:ext>
              </a:extLst>
            </p:cNvPr>
            <p:cNvSpPr/>
            <p:nvPr/>
          </p:nvSpPr>
          <p:spPr>
            <a:xfrm>
              <a:off x="2645489" y="4655119"/>
              <a:ext cx="2014677" cy="396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95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ork Sans" pitchFamily="2" charset="77"/>
                  <a:ea typeface="+mn-ea"/>
                  <a:cs typeface="+mn-cs"/>
                </a:rPr>
                <a:t>Goal setting</a:t>
              </a:r>
            </a:p>
          </p:txBody>
        </p:sp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BC15ED02-C0C4-2FB8-049C-A57F5ED40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2744294" y="4757231"/>
              <a:ext cx="216000" cy="216000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FAB1FCA-6295-39F6-A4FE-E8D0346AEC51}"/>
              </a:ext>
            </a:extLst>
          </p:cNvPr>
          <p:cNvGrpSpPr/>
          <p:nvPr userDrawn="1"/>
        </p:nvGrpSpPr>
        <p:grpSpPr>
          <a:xfrm>
            <a:off x="4780034" y="5787967"/>
            <a:ext cx="2016000" cy="360000"/>
            <a:chOff x="4982395" y="5196837"/>
            <a:chExt cx="1872000" cy="360000"/>
          </a:xfrm>
        </p:grpSpPr>
        <p:sp>
          <p:nvSpPr>
            <p:cNvPr id="70" name="Rounded Rectangle 67">
              <a:extLst>
                <a:ext uri="{FF2B5EF4-FFF2-40B4-BE49-F238E27FC236}">
                  <a16:creationId xmlns:a16="http://schemas.microsoft.com/office/drawing/2014/main" id="{669CE337-46B6-5153-9DC9-F93B9827EE12}"/>
                </a:ext>
              </a:extLst>
            </p:cNvPr>
            <p:cNvSpPr/>
            <p:nvPr/>
          </p:nvSpPr>
          <p:spPr>
            <a:xfrm>
              <a:off x="4982395" y="5196837"/>
              <a:ext cx="1872000" cy="360000"/>
            </a:xfrm>
            <a:prstGeom prst="roundRect">
              <a:avLst>
                <a:gd name="adj" fmla="val 50000"/>
              </a:avLst>
            </a:prstGeom>
            <a:solidFill>
              <a:srgbClr val="2222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tlCol="0" anchor="ctr"/>
            <a:lstStyle/>
            <a:p>
              <a:r>
                <a:rPr kumimoji="0" lang="en-IE" sz="95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ork Sans" pitchFamily="2" charset="77"/>
                  <a:ea typeface="+mn-ea"/>
                  <a:cs typeface="+mn-cs"/>
                </a:rPr>
                <a:t>Protection</a:t>
              </a:r>
              <a:endParaRPr lang="en-US" sz="950">
                <a:solidFill>
                  <a:schemeClr val="bg1"/>
                </a:solidFill>
              </a:endParaRPr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FC28EF6B-C5B6-A3BD-78D7-878AB4822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p:blipFill>
          <p:spPr>
            <a:xfrm>
              <a:off x="5076663" y="5268837"/>
              <a:ext cx="234668" cy="21600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E4C5370-5A98-5B5C-2139-39F1C4447B34}"/>
              </a:ext>
            </a:extLst>
          </p:cNvPr>
          <p:cNvGrpSpPr/>
          <p:nvPr userDrawn="1"/>
        </p:nvGrpSpPr>
        <p:grpSpPr>
          <a:xfrm>
            <a:off x="7259932" y="5792013"/>
            <a:ext cx="2016000" cy="360000"/>
            <a:chOff x="483343" y="4155117"/>
            <a:chExt cx="1988173" cy="396000"/>
          </a:xfrm>
          <a:solidFill>
            <a:srgbClr val="222222"/>
          </a:solidFill>
        </p:grpSpPr>
        <p:sp>
          <p:nvSpPr>
            <p:cNvPr id="73" name="Rounded Rectangle 19">
              <a:extLst>
                <a:ext uri="{FF2B5EF4-FFF2-40B4-BE49-F238E27FC236}">
                  <a16:creationId xmlns:a16="http://schemas.microsoft.com/office/drawing/2014/main" id="{58B5606C-9B8F-25D6-3803-2F7AA0DB5D76}"/>
                </a:ext>
              </a:extLst>
            </p:cNvPr>
            <p:cNvSpPr/>
            <p:nvPr/>
          </p:nvSpPr>
          <p:spPr>
            <a:xfrm>
              <a:off x="483343" y="4155117"/>
              <a:ext cx="1988173" cy="396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95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ork Sans" pitchFamily="2" charset="77"/>
                  <a:ea typeface="+mn-ea"/>
                  <a:cs typeface="+mn-cs"/>
                </a:rPr>
                <a:t>Retirement Planning</a:t>
              </a:r>
            </a:p>
          </p:txBody>
        </p:sp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3E150DEC-8064-6CF7-0C4B-4AC804590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/>
          </p:blipFill>
          <p:spPr>
            <a:xfrm>
              <a:off x="569586" y="4236169"/>
              <a:ext cx="216000" cy="216000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F44603E-6A3F-D2FF-D256-3C410102CEB7}"/>
              </a:ext>
            </a:extLst>
          </p:cNvPr>
          <p:cNvGrpSpPr/>
          <p:nvPr userDrawn="1"/>
        </p:nvGrpSpPr>
        <p:grpSpPr>
          <a:xfrm>
            <a:off x="4756259" y="6173481"/>
            <a:ext cx="2016000" cy="360000"/>
            <a:chOff x="427763" y="3046039"/>
            <a:chExt cx="1988170" cy="396000"/>
          </a:xfrm>
          <a:solidFill>
            <a:srgbClr val="222222"/>
          </a:solidFill>
        </p:grpSpPr>
        <p:sp>
          <p:nvSpPr>
            <p:cNvPr id="76" name="Rounded Rectangle 54">
              <a:extLst>
                <a:ext uri="{FF2B5EF4-FFF2-40B4-BE49-F238E27FC236}">
                  <a16:creationId xmlns:a16="http://schemas.microsoft.com/office/drawing/2014/main" id="{BE539794-3BE5-A6C0-9AB1-856C5F6109FA}"/>
                </a:ext>
              </a:extLst>
            </p:cNvPr>
            <p:cNvSpPr/>
            <p:nvPr/>
          </p:nvSpPr>
          <p:spPr>
            <a:xfrm>
              <a:off x="427763" y="3046039"/>
              <a:ext cx="1988170" cy="396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tlCol="0" anchor="ctr"/>
            <a:lstStyle/>
            <a:p>
              <a:r>
                <a:rPr kumimoji="0" lang="en-IE" sz="95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ork Sans" pitchFamily="2" charset="77"/>
                  <a:ea typeface="+mn-ea"/>
                  <a:cs typeface="+mn-cs"/>
                </a:rPr>
                <a:t>Investment Management</a:t>
              </a:r>
              <a:endParaRPr lang="en-US" sz="950">
                <a:solidFill>
                  <a:schemeClr val="bg1"/>
                </a:solidFill>
              </a:endParaRPr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B14B1817-2C55-5029-0217-AFEE9DF5A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/>
          </p:blipFill>
          <p:spPr>
            <a:xfrm>
              <a:off x="574625" y="3175730"/>
              <a:ext cx="180000" cy="180000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8B83B82-70FD-2061-2EBC-5954B8E9A0A4}"/>
              </a:ext>
            </a:extLst>
          </p:cNvPr>
          <p:cNvGrpSpPr/>
          <p:nvPr userDrawn="1"/>
        </p:nvGrpSpPr>
        <p:grpSpPr>
          <a:xfrm>
            <a:off x="7274306" y="6168411"/>
            <a:ext cx="2016000" cy="360000"/>
            <a:chOff x="496405" y="3452179"/>
            <a:chExt cx="1988170" cy="396000"/>
          </a:xfrm>
          <a:solidFill>
            <a:srgbClr val="222222"/>
          </a:solidFill>
        </p:grpSpPr>
        <p:sp>
          <p:nvSpPr>
            <p:cNvPr id="79" name="Rounded Rectangle 62">
              <a:extLst>
                <a:ext uri="{FF2B5EF4-FFF2-40B4-BE49-F238E27FC236}">
                  <a16:creationId xmlns:a16="http://schemas.microsoft.com/office/drawing/2014/main" id="{4F73B1A8-B321-6B42-0A8A-95C628D2F819}"/>
                </a:ext>
              </a:extLst>
            </p:cNvPr>
            <p:cNvSpPr/>
            <p:nvPr/>
          </p:nvSpPr>
          <p:spPr>
            <a:xfrm>
              <a:off x="496405" y="3452179"/>
              <a:ext cx="1988170" cy="396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tlCol="0" anchor="ctr"/>
            <a:lstStyle/>
            <a:p>
              <a:r>
                <a:rPr lang="en-IE" sz="950">
                  <a:solidFill>
                    <a:schemeClr val="bg1"/>
                  </a:solidFill>
                  <a:latin typeface="Work Sans" pitchFamily="2" charset="77"/>
                </a:rPr>
                <a:t>Tax Planning </a:t>
              </a:r>
              <a:endParaRPr kumimoji="0" lang="en-IE" sz="9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ork Sans" pitchFamily="2" charset="77"/>
                <a:ea typeface="+mn-ea"/>
                <a:cs typeface="+mn-cs"/>
              </a:endParaRPr>
            </a:p>
          </p:txBody>
        </p:sp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EA291916-A10A-01C4-1C31-C3B2FAE50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/>
          </p:blipFill>
          <p:spPr>
            <a:xfrm>
              <a:off x="595468" y="3535242"/>
              <a:ext cx="216000" cy="21600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B282507-83B5-3523-2970-03C0F3AFFC6F}"/>
              </a:ext>
            </a:extLst>
          </p:cNvPr>
          <p:cNvGrpSpPr/>
          <p:nvPr userDrawn="1"/>
        </p:nvGrpSpPr>
        <p:grpSpPr>
          <a:xfrm>
            <a:off x="9692374" y="5798442"/>
            <a:ext cx="2016000" cy="360000"/>
            <a:chOff x="483342" y="3702805"/>
            <a:chExt cx="1988174" cy="396000"/>
          </a:xfrm>
          <a:solidFill>
            <a:srgbClr val="222222"/>
          </a:solidFill>
        </p:grpSpPr>
        <p:sp>
          <p:nvSpPr>
            <p:cNvPr id="82" name="Rounded Rectangle 2">
              <a:extLst>
                <a:ext uri="{FF2B5EF4-FFF2-40B4-BE49-F238E27FC236}">
                  <a16:creationId xmlns:a16="http://schemas.microsoft.com/office/drawing/2014/main" id="{FBA04492-EA51-2D78-79A2-D9F6C3C911AB}"/>
                </a:ext>
              </a:extLst>
            </p:cNvPr>
            <p:cNvSpPr/>
            <p:nvPr/>
          </p:nvSpPr>
          <p:spPr>
            <a:xfrm>
              <a:off x="483342" y="3702805"/>
              <a:ext cx="1988174" cy="396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95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ork Sans" pitchFamily="2" charset="77"/>
                  <a:ea typeface="+mn-ea"/>
                  <a:cs typeface="+mn-cs"/>
                </a:rPr>
                <a:t>Estate Planning</a:t>
              </a:r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8A22895C-E352-C8E7-3C36-BD6D8485D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/>
          </p:blipFill>
          <p:spPr>
            <a:xfrm>
              <a:off x="576118" y="3785292"/>
              <a:ext cx="216000" cy="216000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155BDC4-47EF-8E0B-036C-5FC879A6CDE1}"/>
              </a:ext>
            </a:extLst>
          </p:cNvPr>
          <p:cNvGrpSpPr/>
          <p:nvPr userDrawn="1"/>
        </p:nvGrpSpPr>
        <p:grpSpPr>
          <a:xfrm>
            <a:off x="9687729" y="6193200"/>
            <a:ext cx="2016000" cy="360000"/>
            <a:chOff x="872162" y="4473718"/>
            <a:chExt cx="1988173" cy="396000"/>
          </a:xfrm>
          <a:solidFill>
            <a:srgbClr val="222222"/>
          </a:solidFill>
        </p:grpSpPr>
        <p:sp>
          <p:nvSpPr>
            <p:cNvPr id="85" name="Rounded Rectangle 75">
              <a:extLst>
                <a:ext uri="{FF2B5EF4-FFF2-40B4-BE49-F238E27FC236}">
                  <a16:creationId xmlns:a16="http://schemas.microsoft.com/office/drawing/2014/main" id="{1A5FE232-0351-74F6-4C64-5E1E5167FB9E}"/>
                </a:ext>
              </a:extLst>
            </p:cNvPr>
            <p:cNvSpPr/>
            <p:nvPr/>
          </p:nvSpPr>
          <p:spPr>
            <a:xfrm>
              <a:off x="872162" y="4473718"/>
              <a:ext cx="1988173" cy="396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95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ork Sans" pitchFamily="2" charset="77"/>
                  <a:ea typeface="+mn-ea"/>
                  <a:cs typeface="+mn-cs"/>
                </a:rPr>
                <a:t>Long term care planning  </a:t>
              </a:r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3BC7ECA1-4218-7A06-2559-334A4AA0F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/>
            <a:stretch/>
          </p:blipFill>
          <p:spPr>
            <a:xfrm>
              <a:off x="1006163" y="4552294"/>
              <a:ext cx="216000" cy="216000"/>
            </a:xfrm>
            <a:prstGeom prst="rect">
              <a:avLst/>
            </a:prstGeom>
          </p:spPr>
        </p:pic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55D129F8-D4B4-D8E7-0486-CDEB8A9BA12A}"/>
              </a:ext>
            </a:extLst>
          </p:cNvPr>
          <p:cNvSpPr txBox="1"/>
          <p:nvPr userDrawn="1"/>
        </p:nvSpPr>
        <p:spPr>
          <a:xfrm>
            <a:off x="7910526" y="512754"/>
            <a:ext cx="3677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spc="100">
                <a:solidFill>
                  <a:schemeClr val="bg1"/>
                </a:solidFill>
                <a:latin typeface="Work Sans Light" pitchFamily="2" charset="0"/>
              </a:rPr>
              <a:t>We understand what you want from your money varies at different life stages and are here to help throughout all stages</a:t>
            </a:r>
          </a:p>
          <a:p>
            <a:endParaRPr lang="en-IE" sz="1200">
              <a:solidFill>
                <a:srgbClr val="C3B296"/>
              </a:solidFill>
              <a:latin typeface="Work Sans Light" pitchFamily="2" charset="0"/>
            </a:endParaRPr>
          </a:p>
        </p:txBody>
      </p:sp>
      <p:sp>
        <p:nvSpPr>
          <p:cNvPr id="97" name="Text Placeholder 30">
            <a:extLst>
              <a:ext uri="{FF2B5EF4-FFF2-40B4-BE49-F238E27FC236}">
                <a16:creationId xmlns:a16="http://schemas.microsoft.com/office/drawing/2014/main" id="{DB7A86EC-7B8D-1EA1-0F79-F9047CB08A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6378" y="4400502"/>
            <a:ext cx="2160000" cy="2419200"/>
          </a:xfrm>
        </p:spPr>
        <p:txBody>
          <a:bodyPr/>
          <a:lstStyle>
            <a:lvl1pPr algn="l" rtl="0">
              <a:spcAft>
                <a:spcPts val="1500"/>
              </a:spcAft>
              <a:defRPr sz="1200" b="1" baseline="0">
                <a:solidFill>
                  <a:schemeClr val="bg1"/>
                </a:solidFill>
                <a:latin typeface="+mn-lt"/>
              </a:defRPr>
            </a:lvl1pPr>
            <a:lvl2pPr marL="171450" indent="-171450" algn="l" rtl="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spc="70" baseline="0">
                <a:solidFill>
                  <a:schemeClr val="bg1"/>
                </a:solidFill>
                <a:latin typeface="+mn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Level 1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20A0FB1-70A3-10A5-844A-6418A9E1D422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848862" y="6017233"/>
            <a:ext cx="2412000" cy="0"/>
          </a:xfrm>
          <a:prstGeom prst="line">
            <a:avLst/>
          </a:prstGeom>
          <a:noFill/>
          <a:ln w="63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9" name="Text Placeholder 30">
            <a:extLst>
              <a:ext uri="{FF2B5EF4-FFF2-40B4-BE49-F238E27FC236}">
                <a16:creationId xmlns:a16="http://schemas.microsoft.com/office/drawing/2014/main" id="{37D9FDB4-BBE5-844F-E01C-F0E1648A7C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76013" y="4400502"/>
            <a:ext cx="2160000" cy="2419200"/>
          </a:xfrm>
        </p:spPr>
        <p:txBody>
          <a:bodyPr/>
          <a:lstStyle>
            <a:lvl1pPr algn="l" rtl="0">
              <a:spcAft>
                <a:spcPts val="1500"/>
              </a:spcAft>
              <a:defRPr sz="1200" b="1" baseline="0">
                <a:solidFill>
                  <a:schemeClr val="bg1"/>
                </a:solidFill>
                <a:latin typeface="+mn-lt"/>
              </a:defRPr>
            </a:lvl1pPr>
            <a:lvl2pPr marL="171450" indent="-171450" algn="l" rtl="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spc="70" baseline="0">
                <a:solidFill>
                  <a:schemeClr val="bg1"/>
                </a:solidFill>
                <a:latin typeface="+mn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Level 1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73121C0-E6F0-AB0F-8E7D-B1DBF26508D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268497" y="6017233"/>
            <a:ext cx="2412000" cy="0"/>
          </a:xfrm>
          <a:prstGeom prst="line">
            <a:avLst/>
          </a:prstGeom>
          <a:noFill/>
          <a:ln w="63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1" name="Text Placeholder 30">
            <a:extLst>
              <a:ext uri="{FF2B5EF4-FFF2-40B4-BE49-F238E27FC236}">
                <a16:creationId xmlns:a16="http://schemas.microsoft.com/office/drawing/2014/main" id="{B6C9BE33-FCD9-8F78-F925-58220BF0D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87693" y="4400502"/>
            <a:ext cx="2160000" cy="2419200"/>
          </a:xfrm>
        </p:spPr>
        <p:txBody>
          <a:bodyPr/>
          <a:lstStyle>
            <a:lvl1pPr algn="l" rtl="0">
              <a:spcAft>
                <a:spcPts val="1500"/>
              </a:spcAft>
              <a:defRPr sz="1200" b="1" baseline="0">
                <a:solidFill>
                  <a:schemeClr val="bg1"/>
                </a:solidFill>
                <a:latin typeface="+mn-lt"/>
              </a:defRPr>
            </a:lvl1pPr>
            <a:lvl2pPr marL="171450" indent="-171450" algn="l" rtl="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spc="70" baseline="0">
                <a:solidFill>
                  <a:schemeClr val="bg1"/>
                </a:solidFill>
                <a:latin typeface="+mn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Level 1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3BFF226C-BBB8-9CFC-4B8B-0A770C8F1B8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680177" y="6017233"/>
            <a:ext cx="2412000" cy="0"/>
          </a:xfrm>
          <a:prstGeom prst="line">
            <a:avLst/>
          </a:prstGeom>
          <a:noFill/>
          <a:ln w="63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C6D9158D-22E6-EA3F-DA4D-8BCD02551E45}"/>
              </a:ext>
            </a:extLst>
          </p:cNvPr>
          <p:cNvSpPr>
            <a:spLocks/>
          </p:cNvSpPr>
          <p:nvPr userDrawn="1"/>
        </p:nvSpPr>
        <p:spPr>
          <a:xfrm>
            <a:off x="-914400" y="-1066800"/>
            <a:ext cx="14020802" cy="8991602"/>
          </a:xfrm>
          <a:custGeom>
            <a:avLst/>
            <a:gdLst>
              <a:gd name="connsiteX0" fmla="*/ 913800 w 14020802"/>
              <a:gd name="connsiteY0" fmla="*/ 1066800 h 8991602"/>
              <a:gd name="connsiteX1" fmla="*/ 913800 w 14020802"/>
              <a:gd name="connsiteY1" fmla="*/ 7924451 h 8991602"/>
              <a:gd name="connsiteX2" fmla="*/ 13107000 w 14020802"/>
              <a:gd name="connsiteY2" fmla="*/ 7924451 h 8991602"/>
              <a:gd name="connsiteX3" fmla="*/ 13107000 w 14020802"/>
              <a:gd name="connsiteY3" fmla="*/ 1066800 h 8991602"/>
              <a:gd name="connsiteX4" fmla="*/ 0 w 14020802"/>
              <a:gd name="connsiteY4" fmla="*/ 0 h 8991602"/>
              <a:gd name="connsiteX5" fmla="*/ 14020802 w 14020802"/>
              <a:gd name="connsiteY5" fmla="*/ 0 h 8991602"/>
              <a:gd name="connsiteX6" fmla="*/ 14020802 w 14020802"/>
              <a:gd name="connsiteY6" fmla="*/ 8991602 h 8991602"/>
              <a:gd name="connsiteX7" fmla="*/ 0 w 14020802"/>
              <a:gd name="connsiteY7" fmla="*/ 8991602 h 899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20802" h="8991602">
                <a:moveTo>
                  <a:pt x="913800" y="1066800"/>
                </a:moveTo>
                <a:lnTo>
                  <a:pt x="913800" y="7924451"/>
                </a:lnTo>
                <a:lnTo>
                  <a:pt x="13107000" y="7924451"/>
                </a:lnTo>
                <a:lnTo>
                  <a:pt x="13107000" y="1066800"/>
                </a:lnTo>
                <a:close/>
                <a:moveTo>
                  <a:pt x="0" y="0"/>
                </a:moveTo>
                <a:lnTo>
                  <a:pt x="14020802" y="0"/>
                </a:lnTo>
                <a:lnTo>
                  <a:pt x="14020802" y="8991602"/>
                </a:lnTo>
                <a:lnTo>
                  <a:pt x="0" y="8991602"/>
                </a:lnTo>
                <a:close/>
              </a:path>
            </a:pathLst>
          </a:custGeom>
          <a:solidFill>
            <a:srgbClr val="5751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32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8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7" grpId="0" animBg="1"/>
      <p:bldP spid="30" grpId="0" animBg="1"/>
      <p:bldP spid="97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4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6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- laptop centered" userDrawn="1">
  <p:cSld name="Device mockup - laptop centered">
    <p:bg>
      <p:bgPr>
        <a:gradFill>
          <a:gsLst>
            <a:gs pos="0">
              <a:srgbClr val="547481"/>
            </a:gs>
            <a:gs pos="50000">
              <a:srgbClr val="5A7E8B"/>
            </a:gs>
            <a:gs pos="96000">
              <a:srgbClr val="4A6570"/>
            </a:gs>
          </a:gsLst>
          <a:lin ang="13200000" scaled="0"/>
        </a:gradFill>
        <a:effectLst/>
      </p:bgPr>
    </p:bg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0641A7-F4FD-B99D-A932-FEBEEAF77311}"/>
              </a:ext>
            </a:extLst>
          </p:cNvPr>
          <p:cNvSpPr/>
          <p:nvPr userDrawn="1"/>
        </p:nvSpPr>
        <p:spPr>
          <a:xfrm>
            <a:off x="1560100" y="664363"/>
            <a:ext cx="7782000" cy="489823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45" name="Google Shape;1245;p188"/>
          <p:cNvPicPr preferRelativeResize="0"/>
          <p:nvPr/>
        </p:nvPicPr>
        <p:blipFill rotWithShape="1">
          <a:blip r:embed="rId3">
            <a:alphaModFix/>
          </a:blip>
          <a:srcRect l="-1126" r="-365"/>
          <a:stretch/>
        </p:blipFill>
        <p:spPr>
          <a:xfrm>
            <a:off x="228600" y="177296"/>
            <a:ext cx="10363200" cy="6133232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188"/>
          <p:cNvSpPr>
            <a:spLocks noGrp="1"/>
          </p:cNvSpPr>
          <p:nvPr>
            <p:ph type="pic" idx="2"/>
          </p:nvPr>
        </p:nvSpPr>
        <p:spPr>
          <a:xfrm>
            <a:off x="1560100" y="664363"/>
            <a:ext cx="7782000" cy="4874400"/>
          </a:xfrm>
          <a:prstGeom prst="rect">
            <a:avLst/>
          </a:prstGeom>
          <a:noFill/>
          <a:ln>
            <a:noFill/>
          </a:ln>
        </p:spPr>
      </p:sp>
      <p:sp>
        <p:nvSpPr>
          <p:cNvPr id="1248" name="Google Shape;1248;p188"/>
          <p:cNvSpPr txBox="1"/>
          <p:nvPr/>
        </p:nvSpPr>
        <p:spPr>
          <a:xfrm>
            <a:off x="11223600" y="6446033"/>
            <a:ext cx="663600" cy="1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-7619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ber Move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Uber Move"/>
                <a:ea typeface="Uber Move"/>
                <a:cs typeface="Uber Move"/>
                <a:sym typeface="Uber Move"/>
              </a:rPr>
              <a:pPr marL="0" marR="0" lvl="0" indent="-7619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Uber Move"/>
                <a:buNone/>
              </a:pPr>
              <a:t>‹#›</a:t>
            </a:fld>
            <a:endParaRPr sz="1200">
              <a:solidFill>
                <a:schemeClr val="dk1"/>
              </a:solidFill>
              <a:latin typeface="Uber Move"/>
              <a:ea typeface="Uber Move"/>
              <a:cs typeface="Uber Move"/>
              <a:sym typeface="Uber Move"/>
            </a:endParaRPr>
          </a:p>
        </p:txBody>
      </p:sp>
    </p:spTree>
    <p:extLst>
      <p:ext uri="{BB962C8B-B14F-4D97-AF65-F5344CB8AC3E}">
        <p14:creationId xmlns:p14="http://schemas.microsoft.com/office/powerpoint/2010/main" val="3073184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gradFill>
          <a:gsLst>
            <a:gs pos="0">
              <a:srgbClr val="557582"/>
            </a:gs>
            <a:gs pos="49000">
              <a:srgbClr val="628694"/>
            </a:gs>
            <a:gs pos="100000">
              <a:srgbClr val="52707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11257D-BE80-AFF5-B76F-446C7DD44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399" y="3726152"/>
            <a:ext cx="5189735" cy="1325584"/>
          </a:xfrm>
        </p:spPr>
        <p:txBody>
          <a:bodyPr lIns="0" rIns="72000" anchor="b" anchorCtr="0"/>
          <a:lstStyle>
            <a:lvl1pPr>
              <a:lnSpc>
                <a:spcPct val="8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Line">
            <a:extLst>
              <a:ext uri="{FF2B5EF4-FFF2-40B4-BE49-F238E27FC236}">
                <a16:creationId xmlns:a16="http://schemas.microsoft.com/office/drawing/2014/main" id="{90F0CE83-9B59-CDD9-6300-793CE8EE7D9C}"/>
              </a:ext>
            </a:extLst>
          </p:cNvPr>
          <p:cNvSpPr/>
          <p:nvPr userDrawn="1"/>
        </p:nvSpPr>
        <p:spPr>
          <a:xfrm>
            <a:off x="4343400" y="5118399"/>
            <a:ext cx="5189734" cy="3955"/>
          </a:xfrm>
          <a:prstGeom prst="line">
            <a:avLst/>
          </a:prstGeom>
          <a:ln w="12700">
            <a:solidFill>
              <a:srgbClr val="AC9978"/>
            </a:solidFill>
            <a:miter/>
          </a:ln>
        </p:spPr>
        <p:txBody>
          <a:bodyPr lIns="45719" rIns="45719"/>
          <a:lstStyle/>
          <a:p>
            <a:endParaRPr sz="1092">
              <a:latin typeface="Work Sans" pitchFamily="2" charset="77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C08452-9ADC-4D15-A3A9-E74F61817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3399" y="5367860"/>
            <a:ext cx="2376000" cy="626701"/>
          </a:xfrm>
        </p:spPr>
        <p:txBody>
          <a:bodyPr lIns="0" rIns="72000" anchor="t" anchorCtr="0"/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599C20-C6D9-CB5F-275E-F19BE497AA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57134" y="5367860"/>
            <a:ext cx="2376000" cy="626701"/>
          </a:xfrm>
        </p:spPr>
        <p:txBody>
          <a:bodyPr lIns="0" rIns="72000" anchor="t" anchorCtr="0"/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EDB153-3903-6C64-1F42-48427ACECBED}"/>
              </a:ext>
            </a:extLst>
          </p:cNvPr>
          <p:cNvSpPr/>
          <p:nvPr userDrawn="1"/>
        </p:nvSpPr>
        <p:spPr>
          <a:xfrm rot="8959308">
            <a:off x="8073915" y="-6349113"/>
            <a:ext cx="9038681" cy="7460968"/>
          </a:xfrm>
          <a:prstGeom prst="ellipse">
            <a:avLst/>
          </a:prstGeom>
          <a:gradFill flip="none" rotWithShape="1">
            <a:gsLst>
              <a:gs pos="100000">
                <a:srgbClr val="AE997A"/>
              </a:gs>
              <a:gs pos="51100">
                <a:srgbClr val="A99574"/>
              </a:gs>
              <a:gs pos="0">
                <a:srgbClr val="8A6D4D"/>
              </a:gs>
            </a:gsLst>
            <a:lin ang="2700000" scaled="1"/>
            <a:tileRect/>
          </a:gradFill>
          <a:ln w="50800">
            <a:gradFill flip="none" rotWithShape="1">
              <a:gsLst>
                <a:gs pos="0">
                  <a:srgbClr val="AE997A"/>
                </a:gs>
                <a:gs pos="100000">
                  <a:srgbClr val="704F36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914400" rtl="0" eaLnBrk="1" latinLnBrk="0" hangingPunct="1"/>
            <a:endParaRPr lang="en-GB" sz="1800" kern="12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0A6EF4-08DE-F08D-407D-3E6414BDCF03}"/>
              </a:ext>
            </a:extLst>
          </p:cNvPr>
          <p:cNvSpPr/>
          <p:nvPr userDrawn="1"/>
        </p:nvSpPr>
        <p:spPr>
          <a:xfrm rot="8959308">
            <a:off x="8518792" y="-5770416"/>
            <a:ext cx="9038681" cy="7460968"/>
          </a:xfrm>
          <a:prstGeom prst="ellipse">
            <a:avLst/>
          </a:prstGeom>
          <a:gradFill flip="none" rotWithShape="1">
            <a:gsLst>
              <a:gs pos="58000">
                <a:srgbClr val="799AA7"/>
              </a:gs>
              <a:gs pos="88000">
                <a:srgbClr val="628796"/>
              </a:gs>
            </a:gsLst>
            <a:lin ang="17400000" scaled="0"/>
            <a:tileRect/>
          </a:gradFill>
          <a:ln w="50800">
            <a:gradFill flip="none" rotWithShape="1">
              <a:gsLst>
                <a:gs pos="54000">
                  <a:srgbClr val="3F5C68"/>
                </a:gs>
                <a:gs pos="49000">
                  <a:srgbClr val="799AA7"/>
                </a:gs>
                <a:gs pos="32000">
                  <a:srgbClr val="3F5C68"/>
                </a:gs>
                <a:gs pos="67000">
                  <a:srgbClr val="3F5C68"/>
                </a:gs>
                <a:gs pos="63000">
                  <a:srgbClr val="799AA7"/>
                </a:gs>
              </a:gsLst>
              <a:lin ang="15000000" scaled="0"/>
              <a:tileRect/>
            </a:gradFill>
          </a:ln>
          <a:effectLst>
            <a:outerShdw blurRad="419100" dist="609600" dir="8100000" algn="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5A0643-9C49-314C-9113-2006A71C8D9F}"/>
              </a:ext>
            </a:extLst>
          </p:cNvPr>
          <p:cNvSpPr/>
          <p:nvPr userDrawn="1"/>
        </p:nvSpPr>
        <p:spPr>
          <a:xfrm>
            <a:off x="1261957" y="1149872"/>
            <a:ext cx="2017458" cy="2534491"/>
          </a:xfrm>
          <a:custGeom>
            <a:avLst/>
            <a:gdLst>
              <a:gd name="connsiteX0" fmla="*/ 0 w 1567603"/>
              <a:gd name="connsiteY0" fmla="*/ 0 h 1969348"/>
              <a:gd name="connsiteX1" fmla="*/ 332317 w 1567603"/>
              <a:gd name="connsiteY1" fmla="*/ 0 h 1969348"/>
              <a:gd name="connsiteX2" fmla="*/ 332317 w 1567603"/>
              <a:gd name="connsiteY2" fmla="*/ 1235111 h 1969348"/>
              <a:gd name="connsiteX3" fmla="*/ 752686 w 1567603"/>
              <a:gd name="connsiteY3" fmla="*/ 1655480 h 1969348"/>
              <a:gd name="connsiteX4" fmla="*/ 814918 w 1567603"/>
              <a:gd name="connsiteY4" fmla="*/ 1655480 h 1969348"/>
              <a:gd name="connsiteX5" fmla="*/ 1235287 w 1567603"/>
              <a:gd name="connsiteY5" fmla="*/ 1235111 h 1969348"/>
              <a:gd name="connsiteX6" fmla="*/ 1235287 w 1567603"/>
              <a:gd name="connsiteY6" fmla="*/ 0 h 1969348"/>
              <a:gd name="connsiteX7" fmla="*/ 1567603 w 1567603"/>
              <a:gd name="connsiteY7" fmla="*/ 0 h 1969348"/>
              <a:gd name="connsiteX8" fmla="*/ 1567603 w 1567603"/>
              <a:gd name="connsiteY8" fmla="*/ 1297442 h 1969348"/>
              <a:gd name="connsiteX9" fmla="*/ 895697 w 1567603"/>
              <a:gd name="connsiteY9" fmla="*/ 1969348 h 1969348"/>
              <a:gd name="connsiteX10" fmla="*/ 671906 w 1567603"/>
              <a:gd name="connsiteY10" fmla="*/ 1969348 h 1969348"/>
              <a:gd name="connsiteX11" fmla="*/ 0 w 1567603"/>
              <a:gd name="connsiteY11" fmla="*/ 1297442 h 196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67603" h="1969348">
                <a:moveTo>
                  <a:pt x="0" y="0"/>
                </a:moveTo>
                <a:lnTo>
                  <a:pt x="332317" y="0"/>
                </a:lnTo>
                <a:lnTo>
                  <a:pt x="332317" y="1235111"/>
                </a:lnTo>
                <a:cubicBezTo>
                  <a:pt x="332317" y="1467274"/>
                  <a:pt x="520523" y="1655480"/>
                  <a:pt x="752686" y="1655480"/>
                </a:cubicBezTo>
                <a:lnTo>
                  <a:pt x="814918" y="1655480"/>
                </a:lnTo>
                <a:cubicBezTo>
                  <a:pt x="1047081" y="1655480"/>
                  <a:pt x="1235287" y="1467274"/>
                  <a:pt x="1235287" y="1235111"/>
                </a:cubicBezTo>
                <a:lnTo>
                  <a:pt x="1235287" y="0"/>
                </a:lnTo>
                <a:lnTo>
                  <a:pt x="1567603" y="0"/>
                </a:lnTo>
                <a:lnTo>
                  <a:pt x="1567603" y="1297442"/>
                </a:lnTo>
                <a:cubicBezTo>
                  <a:pt x="1567603" y="1668525"/>
                  <a:pt x="1266780" y="1969348"/>
                  <a:pt x="895697" y="1969348"/>
                </a:cubicBezTo>
                <a:lnTo>
                  <a:pt x="671906" y="1969348"/>
                </a:lnTo>
                <a:cubicBezTo>
                  <a:pt x="300823" y="1969348"/>
                  <a:pt x="0" y="1668525"/>
                  <a:pt x="0" y="1297442"/>
                </a:cubicBezTo>
                <a:close/>
              </a:path>
            </a:pathLst>
          </a:custGeom>
          <a:solidFill>
            <a:srgbClr val="BEB093"/>
          </a:solidFill>
          <a:ln>
            <a:noFill/>
          </a:ln>
          <a:effectLst>
            <a:innerShdw blurRad="190500" dist="76200" dir="8100000">
              <a:schemeClr val="bg1">
                <a:alpha val="50000"/>
              </a:schemeClr>
            </a:innerShdw>
          </a:effectLst>
          <a:scene3d>
            <a:camera prst="orthographicFront"/>
            <a:lightRig rig="threePt" dir="t"/>
          </a:scene3d>
          <a:sp3d>
            <a:bevelT w="120650" h="63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F8F313-4703-4E25-293D-4C14B9B22B6D}"/>
              </a:ext>
            </a:extLst>
          </p:cNvPr>
          <p:cNvSpPr/>
          <p:nvPr userDrawn="1"/>
        </p:nvSpPr>
        <p:spPr>
          <a:xfrm flipV="1">
            <a:off x="4361286" y="1149872"/>
            <a:ext cx="2017866" cy="2522273"/>
          </a:xfrm>
          <a:custGeom>
            <a:avLst/>
            <a:gdLst>
              <a:gd name="connsiteX0" fmla="*/ 700625 w 1567920"/>
              <a:gd name="connsiteY0" fmla="*/ 1959854 h 1959854"/>
              <a:gd name="connsiteX1" fmla="*/ 867295 w 1567920"/>
              <a:gd name="connsiteY1" fmla="*/ 1959854 h 1959854"/>
              <a:gd name="connsiteX2" fmla="*/ 1567920 w 1567920"/>
              <a:gd name="connsiteY2" fmla="*/ 1259229 h 1959854"/>
              <a:gd name="connsiteX3" fmla="*/ 1567920 w 1567920"/>
              <a:gd name="connsiteY3" fmla="*/ 11682 h 1959854"/>
              <a:gd name="connsiteX4" fmla="*/ 1566743 w 1567920"/>
              <a:gd name="connsiteY4" fmla="*/ 0 h 1959854"/>
              <a:gd name="connsiteX5" fmla="*/ 1212565 w 1567920"/>
              <a:gd name="connsiteY5" fmla="*/ 0 h 1959854"/>
              <a:gd name="connsiteX6" fmla="*/ 1212565 w 1567920"/>
              <a:gd name="connsiteY6" fmla="*/ 1279558 h 1959854"/>
              <a:gd name="connsiteX7" fmla="*/ 846137 w 1567920"/>
              <a:gd name="connsiteY7" fmla="*/ 1645986 h 1959854"/>
              <a:gd name="connsiteX8" fmla="*/ 698812 w 1567920"/>
              <a:gd name="connsiteY8" fmla="*/ 1645986 h 1959854"/>
              <a:gd name="connsiteX9" fmla="*/ 332384 w 1567920"/>
              <a:gd name="connsiteY9" fmla="*/ 1279558 h 1959854"/>
              <a:gd name="connsiteX10" fmla="*/ 332384 w 1567920"/>
              <a:gd name="connsiteY10" fmla="*/ 0 h 1959854"/>
              <a:gd name="connsiteX11" fmla="*/ 1178 w 1567920"/>
              <a:gd name="connsiteY11" fmla="*/ 0 h 1959854"/>
              <a:gd name="connsiteX12" fmla="*/ 0 w 1567920"/>
              <a:gd name="connsiteY12" fmla="*/ 11682 h 1959854"/>
              <a:gd name="connsiteX13" fmla="*/ 0 w 1567920"/>
              <a:gd name="connsiteY13" fmla="*/ 1259229 h 1959854"/>
              <a:gd name="connsiteX14" fmla="*/ 700625 w 1567920"/>
              <a:gd name="connsiteY14" fmla="*/ 1959854 h 19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67920" h="1959854">
                <a:moveTo>
                  <a:pt x="700625" y="1959854"/>
                </a:moveTo>
                <a:lnTo>
                  <a:pt x="867295" y="1959854"/>
                </a:lnTo>
                <a:cubicBezTo>
                  <a:pt x="1254240" y="1959854"/>
                  <a:pt x="1567920" y="1646174"/>
                  <a:pt x="1567920" y="1259229"/>
                </a:cubicBezTo>
                <a:lnTo>
                  <a:pt x="1567920" y="11682"/>
                </a:lnTo>
                <a:lnTo>
                  <a:pt x="1566743" y="0"/>
                </a:lnTo>
                <a:lnTo>
                  <a:pt x="1212565" y="0"/>
                </a:lnTo>
                <a:lnTo>
                  <a:pt x="1212565" y="1279558"/>
                </a:lnTo>
                <a:cubicBezTo>
                  <a:pt x="1212565" y="1481931"/>
                  <a:pt x="1048510" y="1645986"/>
                  <a:pt x="846137" y="1645986"/>
                </a:cubicBezTo>
                <a:lnTo>
                  <a:pt x="698812" y="1645986"/>
                </a:lnTo>
                <a:cubicBezTo>
                  <a:pt x="496439" y="1645986"/>
                  <a:pt x="332384" y="1481931"/>
                  <a:pt x="332384" y="1279558"/>
                </a:cubicBezTo>
                <a:lnTo>
                  <a:pt x="332384" y="0"/>
                </a:lnTo>
                <a:lnTo>
                  <a:pt x="1178" y="0"/>
                </a:lnTo>
                <a:lnTo>
                  <a:pt x="0" y="11682"/>
                </a:lnTo>
                <a:lnTo>
                  <a:pt x="0" y="1259229"/>
                </a:lnTo>
                <a:cubicBezTo>
                  <a:pt x="0" y="1646174"/>
                  <a:pt x="313680" y="1959854"/>
                  <a:pt x="700625" y="1959854"/>
                </a:cubicBezTo>
                <a:close/>
              </a:path>
            </a:pathLst>
          </a:custGeom>
          <a:solidFill>
            <a:srgbClr val="BEB093"/>
          </a:solidFill>
          <a:ln>
            <a:noFill/>
          </a:ln>
          <a:effectLst>
            <a:innerShdw blurRad="190500" dist="76200" dir="8100000">
              <a:schemeClr val="bg1">
                <a:alpha val="50000"/>
              </a:schemeClr>
            </a:innerShdw>
          </a:effectLst>
          <a:scene3d>
            <a:camera prst="orthographicFront"/>
            <a:lightRig rig="threePt" dir="t"/>
          </a:scene3d>
          <a:sp3d contourW="6350">
            <a:bevelT w="190500" h="25400"/>
            <a:contourClr>
              <a:srgbClr val="907E5C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9C6BF3-9877-797C-B691-3C0292083B30}"/>
              </a:ext>
            </a:extLst>
          </p:cNvPr>
          <p:cNvSpPr/>
          <p:nvPr userDrawn="1"/>
        </p:nvSpPr>
        <p:spPr>
          <a:xfrm>
            <a:off x="7630870" y="1149872"/>
            <a:ext cx="423594" cy="2490904"/>
          </a:xfrm>
          <a:prstGeom prst="rect">
            <a:avLst/>
          </a:prstGeom>
          <a:solidFill>
            <a:srgbClr val="BEB093"/>
          </a:solidFill>
          <a:ln>
            <a:noFill/>
          </a:ln>
          <a:effectLst>
            <a:innerShdw blurRad="190500" dist="76200" dir="8100000">
              <a:schemeClr val="bg1">
                <a:alpha val="50000"/>
              </a:schemeClr>
            </a:innerShdw>
          </a:effectLst>
          <a:scene3d>
            <a:camera prst="orthographicFront"/>
            <a:lightRig rig="threePt" dir="t"/>
          </a:scene3d>
          <a:sp3d>
            <a:bevelT w="127000" h="63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8937B31-27FB-8CD4-A93A-2ED3DCFAA39A}"/>
              </a:ext>
            </a:extLst>
          </p:cNvPr>
          <p:cNvSpPr/>
          <p:nvPr userDrawn="1"/>
        </p:nvSpPr>
        <p:spPr>
          <a:xfrm>
            <a:off x="9070549" y="1095119"/>
            <a:ext cx="2594531" cy="2594531"/>
          </a:xfrm>
          <a:custGeom>
            <a:avLst/>
            <a:gdLst>
              <a:gd name="connsiteX0" fmla="*/ 1008000 w 2016000"/>
              <a:gd name="connsiteY0" fmla="*/ 324000 h 2016000"/>
              <a:gd name="connsiteX1" fmla="*/ 324000 w 2016000"/>
              <a:gd name="connsiteY1" fmla="*/ 1008000 h 2016000"/>
              <a:gd name="connsiteX2" fmla="*/ 1008000 w 2016000"/>
              <a:gd name="connsiteY2" fmla="*/ 1692000 h 2016000"/>
              <a:gd name="connsiteX3" fmla="*/ 1692000 w 2016000"/>
              <a:gd name="connsiteY3" fmla="*/ 1008000 h 2016000"/>
              <a:gd name="connsiteX4" fmla="*/ 1008000 w 2016000"/>
              <a:gd name="connsiteY4" fmla="*/ 324000 h 2016000"/>
              <a:gd name="connsiteX5" fmla="*/ 1008000 w 2016000"/>
              <a:gd name="connsiteY5" fmla="*/ 0 h 2016000"/>
              <a:gd name="connsiteX6" fmla="*/ 2016000 w 2016000"/>
              <a:gd name="connsiteY6" fmla="*/ 1008000 h 2016000"/>
              <a:gd name="connsiteX7" fmla="*/ 1008000 w 2016000"/>
              <a:gd name="connsiteY7" fmla="*/ 2016000 h 2016000"/>
              <a:gd name="connsiteX8" fmla="*/ 0 w 2016000"/>
              <a:gd name="connsiteY8" fmla="*/ 1008000 h 2016000"/>
              <a:gd name="connsiteX9" fmla="*/ 1008000 w 2016000"/>
              <a:gd name="connsiteY9" fmla="*/ 0 h 2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6000" h="2016000">
                <a:moveTo>
                  <a:pt x="1008000" y="324000"/>
                </a:moveTo>
                <a:cubicBezTo>
                  <a:pt x="630237" y="324000"/>
                  <a:pt x="324000" y="630237"/>
                  <a:pt x="324000" y="1008000"/>
                </a:cubicBezTo>
                <a:cubicBezTo>
                  <a:pt x="324000" y="1385763"/>
                  <a:pt x="630237" y="1692000"/>
                  <a:pt x="1008000" y="1692000"/>
                </a:cubicBezTo>
                <a:cubicBezTo>
                  <a:pt x="1385763" y="1692000"/>
                  <a:pt x="1692000" y="1385763"/>
                  <a:pt x="1692000" y="1008000"/>
                </a:cubicBezTo>
                <a:cubicBezTo>
                  <a:pt x="1692000" y="630237"/>
                  <a:pt x="1385763" y="324000"/>
                  <a:pt x="1008000" y="324000"/>
                </a:cubicBezTo>
                <a:close/>
                <a:moveTo>
                  <a:pt x="1008000" y="0"/>
                </a:moveTo>
                <a:cubicBezTo>
                  <a:pt x="1564703" y="0"/>
                  <a:pt x="2016000" y="451297"/>
                  <a:pt x="2016000" y="1008000"/>
                </a:cubicBezTo>
                <a:cubicBezTo>
                  <a:pt x="2016000" y="1564703"/>
                  <a:pt x="1564703" y="2016000"/>
                  <a:pt x="1008000" y="2016000"/>
                </a:cubicBezTo>
                <a:cubicBezTo>
                  <a:pt x="451297" y="2016000"/>
                  <a:pt x="0" y="1564703"/>
                  <a:pt x="0" y="1008000"/>
                </a:cubicBezTo>
                <a:cubicBezTo>
                  <a:pt x="0" y="451297"/>
                  <a:pt x="451297" y="0"/>
                  <a:pt x="1008000" y="0"/>
                </a:cubicBezTo>
                <a:close/>
              </a:path>
            </a:pathLst>
          </a:custGeom>
          <a:solidFill>
            <a:srgbClr val="BEB093"/>
          </a:solidFill>
          <a:ln>
            <a:noFill/>
          </a:ln>
          <a:effectLst>
            <a:innerShdw blurRad="190500" dist="76200" dir="81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9513E5C-12E1-5E33-A9E5-67EC664EE5DF}"/>
              </a:ext>
            </a:extLst>
          </p:cNvPr>
          <p:cNvSpPr/>
          <p:nvPr userDrawn="1"/>
        </p:nvSpPr>
        <p:spPr>
          <a:xfrm>
            <a:off x="9070549" y="1095119"/>
            <a:ext cx="2594531" cy="2594531"/>
          </a:xfrm>
          <a:custGeom>
            <a:avLst/>
            <a:gdLst>
              <a:gd name="connsiteX0" fmla="*/ 1008000 w 2016000"/>
              <a:gd name="connsiteY0" fmla="*/ 324000 h 2016000"/>
              <a:gd name="connsiteX1" fmla="*/ 324000 w 2016000"/>
              <a:gd name="connsiteY1" fmla="*/ 1008000 h 2016000"/>
              <a:gd name="connsiteX2" fmla="*/ 1008000 w 2016000"/>
              <a:gd name="connsiteY2" fmla="*/ 1692000 h 2016000"/>
              <a:gd name="connsiteX3" fmla="*/ 1692000 w 2016000"/>
              <a:gd name="connsiteY3" fmla="*/ 1008000 h 2016000"/>
              <a:gd name="connsiteX4" fmla="*/ 1008000 w 2016000"/>
              <a:gd name="connsiteY4" fmla="*/ 324000 h 2016000"/>
              <a:gd name="connsiteX5" fmla="*/ 1008000 w 2016000"/>
              <a:gd name="connsiteY5" fmla="*/ 0 h 2016000"/>
              <a:gd name="connsiteX6" fmla="*/ 2016000 w 2016000"/>
              <a:gd name="connsiteY6" fmla="*/ 1008000 h 2016000"/>
              <a:gd name="connsiteX7" fmla="*/ 1008000 w 2016000"/>
              <a:gd name="connsiteY7" fmla="*/ 2016000 h 2016000"/>
              <a:gd name="connsiteX8" fmla="*/ 0 w 2016000"/>
              <a:gd name="connsiteY8" fmla="*/ 1008000 h 2016000"/>
              <a:gd name="connsiteX9" fmla="*/ 1008000 w 2016000"/>
              <a:gd name="connsiteY9" fmla="*/ 0 h 2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6000" h="2016000">
                <a:moveTo>
                  <a:pt x="1008000" y="324000"/>
                </a:moveTo>
                <a:cubicBezTo>
                  <a:pt x="630237" y="324000"/>
                  <a:pt x="324000" y="630237"/>
                  <a:pt x="324000" y="1008000"/>
                </a:cubicBezTo>
                <a:cubicBezTo>
                  <a:pt x="324000" y="1385763"/>
                  <a:pt x="630237" y="1692000"/>
                  <a:pt x="1008000" y="1692000"/>
                </a:cubicBezTo>
                <a:cubicBezTo>
                  <a:pt x="1385763" y="1692000"/>
                  <a:pt x="1692000" y="1385763"/>
                  <a:pt x="1692000" y="1008000"/>
                </a:cubicBezTo>
                <a:cubicBezTo>
                  <a:pt x="1692000" y="630237"/>
                  <a:pt x="1385763" y="324000"/>
                  <a:pt x="1008000" y="324000"/>
                </a:cubicBezTo>
                <a:close/>
                <a:moveTo>
                  <a:pt x="1008000" y="0"/>
                </a:moveTo>
                <a:cubicBezTo>
                  <a:pt x="1564703" y="0"/>
                  <a:pt x="2016000" y="451297"/>
                  <a:pt x="2016000" y="1008000"/>
                </a:cubicBezTo>
                <a:cubicBezTo>
                  <a:pt x="2016000" y="1564703"/>
                  <a:pt x="1564703" y="2016000"/>
                  <a:pt x="1008000" y="2016000"/>
                </a:cubicBezTo>
                <a:cubicBezTo>
                  <a:pt x="451297" y="2016000"/>
                  <a:pt x="0" y="1564703"/>
                  <a:pt x="0" y="1008000"/>
                </a:cubicBezTo>
                <a:cubicBezTo>
                  <a:pt x="0" y="451297"/>
                  <a:pt x="451297" y="0"/>
                  <a:pt x="1008000" y="0"/>
                </a:cubicBezTo>
                <a:close/>
              </a:path>
            </a:pathLst>
          </a:custGeom>
          <a:gradFill flip="none" rotWithShape="1">
            <a:gsLst>
              <a:gs pos="91000">
                <a:srgbClr val="A28E6B"/>
              </a:gs>
              <a:gs pos="63000">
                <a:srgbClr val="BEB093">
                  <a:alpha val="0"/>
                </a:srgbClr>
              </a:gs>
            </a:gsLst>
            <a:lin ang="0" scaled="0"/>
            <a:tileRect/>
          </a:gradFill>
          <a:ln w="50800">
            <a:gradFill flip="none" rotWithShape="1">
              <a:gsLst>
                <a:gs pos="100000">
                  <a:srgbClr val="816B4F"/>
                </a:gs>
                <a:gs pos="81000">
                  <a:srgbClr val="907E5C">
                    <a:alpha val="0"/>
                  </a:srgbClr>
                </a:gs>
              </a:gsLst>
              <a:lin ang="0" scaled="1"/>
              <a:tileRect/>
            </a:gradFill>
          </a:ln>
          <a:effectLst>
            <a:innerShdw dist="1485900">
              <a:srgbClr val="907E5C">
                <a:alpha val="50000"/>
              </a:srgbClr>
            </a:innerShdw>
          </a:effectLst>
          <a:scene3d>
            <a:camera prst="orthographicFront"/>
            <a:lightRig rig="threePt" dir="t"/>
          </a:scene3d>
          <a:sp3d>
            <a:bevelT w="127000" h="63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01259EF-E69A-C4F1-4B2B-24C7CF42EA1B}"/>
              </a:ext>
            </a:extLst>
          </p:cNvPr>
          <p:cNvSpPr/>
          <p:nvPr userDrawn="1"/>
        </p:nvSpPr>
        <p:spPr>
          <a:xfrm>
            <a:off x="1261957" y="1149872"/>
            <a:ext cx="2017458" cy="2534491"/>
          </a:xfrm>
          <a:custGeom>
            <a:avLst/>
            <a:gdLst>
              <a:gd name="connsiteX0" fmla="*/ 0 w 1567603"/>
              <a:gd name="connsiteY0" fmla="*/ 0 h 1969348"/>
              <a:gd name="connsiteX1" fmla="*/ 332317 w 1567603"/>
              <a:gd name="connsiteY1" fmla="*/ 0 h 1969348"/>
              <a:gd name="connsiteX2" fmla="*/ 332317 w 1567603"/>
              <a:gd name="connsiteY2" fmla="*/ 1235111 h 1969348"/>
              <a:gd name="connsiteX3" fmla="*/ 752686 w 1567603"/>
              <a:gd name="connsiteY3" fmla="*/ 1655480 h 1969348"/>
              <a:gd name="connsiteX4" fmla="*/ 814918 w 1567603"/>
              <a:gd name="connsiteY4" fmla="*/ 1655480 h 1969348"/>
              <a:gd name="connsiteX5" fmla="*/ 1235287 w 1567603"/>
              <a:gd name="connsiteY5" fmla="*/ 1235111 h 1969348"/>
              <a:gd name="connsiteX6" fmla="*/ 1235287 w 1567603"/>
              <a:gd name="connsiteY6" fmla="*/ 0 h 1969348"/>
              <a:gd name="connsiteX7" fmla="*/ 1567603 w 1567603"/>
              <a:gd name="connsiteY7" fmla="*/ 0 h 1969348"/>
              <a:gd name="connsiteX8" fmla="*/ 1567603 w 1567603"/>
              <a:gd name="connsiteY8" fmla="*/ 1297442 h 1969348"/>
              <a:gd name="connsiteX9" fmla="*/ 895697 w 1567603"/>
              <a:gd name="connsiteY9" fmla="*/ 1969348 h 1969348"/>
              <a:gd name="connsiteX10" fmla="*/ 671906 w 1567603"/>
              <a:gd name="connsiteY10" fmla="*/ 1969348 h 1969348"/>
              <a:gd name="connsiteX11" fmla="*/ 0 w 1567603"/>
              <a:gd name="connsiteY11" fmla="*/ 1297442 h 196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67603" h="1969348">
                <a:moveTo>
                  <a:pt x="0" y="0"/>
                </a:moveTo>
                <a:lnTo>
                  <a:pt x="332317" y="0"/>
                </a:lnTo>
                <a:lnTo>
                  <a:pt x="332317" y="1235111"/>
                </a:lnTo>
                <a:cubicBezTo>
                  <a:pt x="332317" y="1467274"/>
                  <a:pt x="520523" y="1655480"/>
                  <a:pt x="752686" y="1655480"/>
                </a:cubicBezTo>
                <a:lnTo>
                  <a:pt x="814918" y="1655480"/>
                </a:lnTo>
                <a:cubicBezTo>
                  <a:pt x="1047081" y="1655480"/>
                  <a:pt x="1235287" y="1467274"/>
                  <a:pt x="1235287" y="1235111"/>
                </a:cubicBezTo>
                <a:lnTo>
                  <a:pt x="1235287" y="0"/>
                </a:lnTo>
                <a:lnTo>
                  <a:pt x="1567603" y="0"/>
                </a:lnTo>
                <a:lnTo>
                  <a:pt x="1567603" y="1297442"/>
                </a:lnTo>
                <a:cubicBezTo>
                  <a:pt x="1567603" y="1668525"/>
                  <a:pt x="1266780" y="1969348"/>
                  <a:pt x="895697" y="1969348"/>
                </a:cubicBezTo>
                <a:lnTo>
                  <a:pt x="671906" y="1969348"/>
                </a:lnTo>
                <a:cubicBezTo>
                  <a:pt x="300823" y="1969348"/>
                  <a:pt x="0" y="1668525"/>
                  <a:pt x="0" y="1297442"/>
                </a:cubicBezTo>
                <a:close/>
              </a:path>
            </a:pathLst>
          </a:custGeom>
          <a:gradFill flip="none" rotWithShape="1">
            <a:gsLst>
              <a:gs pos="100000">
                <a:srgbClr val="BEB093">
                  <a:alpha val="0"/>
                </a:srgbClr>
              </a:gs>
              <a:gs pos="97000">
                <a:srgbClr val="907E5C"/>
              </a:gs>
              <a:gs pos="52000">
                <a:srgbClr val="BEB093">
                  <a:alpha val="0"/>
                </a:srgbClr>
              </a:gs>
            </a:gsLst>
            <a:lin ang="10800000" scaled="0"/>
            <a:tileRect/>
          </a:gradFill>
          <a:ln>
            <a:noFill/>
          </a:ln>
          <a:effectLst>
            <a:innerShdw dist="38100" dir="10800000">
              <a:srgbClr val="826947"/>
            </a:innerShdw>
          </a:effectLst>
          <a:scene3d>
            <a:camera prst="orthographicFront"/>
            <a:lightRig rig="threePt" dir="t"/>
          </a:scene3d>
          <a:sp3d contourW="19050">
            <a:contourClr>
              <a:srgbClr val="907E5C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8B7D499-6583-4CA8-D6FC-BE7A0B8DAE5E}"/>
              </a:ext>
            </a:extLst>
          </p:cNvPr>
          <p:cNvSpPr/>
          <p:nvPr userDrawn="1"/>
        </p:nvSpPr>
        <p:spPr>
          <a:xfrm>
            <a:off x="-3505200" y="3030055"/>
            <a:ext cx="7010400" cy="7329190"/>
          </a:xfrm>
          <a:prstGeom prst="roundRect">
            <a:avLst>
              <a:gd name="adj" fmla="val 44410"/>
            </a:avLst>
          </a:prstGeom>
          <a:gradFill flip="none" rotWithShape="1">
            <a:gsLst>
              <a:gs pos="100000">
                <a:srgbClr val="AE997A"/>
              </a:gs>
              <a:gs pos="51100">
                <a:srgbClr val="A99574"/>
              </a:gs>
              <a:gs pos="0">
                <a:srgbClr val="8A6D4D"/>
              </a:gs>
            </a:gsLst>
            <a:lin ang="2700000" scaled="1"/>
            <a:tileRect/>
          </a:gradFill>
          <a:ln w="50800">
            <a:gradFill flip="none" rotWithShape="1">
              <a:gsLst>
                <a:gs pos="0">
                  <a:srgbClr val="AE997A"/>
                </a:gs>
                <a:gs pos="100000">
                  <a:srgbClr val="704F36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914400" rtl="0" eaLnBrk="1" latinLnBrk="0" hangingPunct="1"/>
            <a:endParaRPr lang="en-GB" sz="1800" kern="12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3D58BE-615B-BF5C-D088-1D19E62A72AC}"/>
              </a:ext>
            </a:extLst>
          </p:cNvPr>
          <p:cNvSpPr/>
          <p:nvPr userDrawn="1"/>
        </p:nvSpPr>
        <p:spPr>
          <a:xfrm rot="8959308">
            <a:off x="8518792" y="-5770416"/>
            <a:ext cx="9038681" cy="7460968"/>
          </a:xfrm>
          <a:prstGeom prst="ellipse">
            <a:avLst/>
          </a:prstGeom>
          <a:gradFill flip="none" rotWithShape="1">
            <a:gsLst>
              <a:gs pos="58000">
                <a:srgbClr val="799AA7"/>
              </a:gs>
              <a:gs pos="88000">
                <a:srgbClr val="628796"/>
              </a:gs>
            </a:gsLst>
            <a:lin ang="17400000" scaled="0"/>
            <a:tileRect/>
          </a:gradFill>
          <a:ln w="50800">
            <a:gradFill flip="none" rotWithShape="1">
              <a:gsLst>
                <a:gs pos="54000">
                  <a:srgbClr val="3F5C68"/>
                </a:gs>
                <a:gs pos="49000">
                  <a:srgbClr val="799AA7"/>
                </a:gs>
                <a:gs pos="32000">
                  <a:srgbClr val="3F5C68"/>
                </a:gs>
                <a:gs pos="67000">
                  <a:srgbClr val="3F5C68"/>
                </a:gs>
                <a:gs pos="63000">
                  <a:srgbClr val="799AA7"/>
                </a:gs>
              </a:gsLst>
              <a:lin ang="150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B6E3FA0-908F-23EF-5777-0265AEF08A1E}"/>
              </a:ext>
            </a:extLst>
          </p:cNvPr>
          <p:cNvSpPr/>
          <p:nvPr userDrawn="1"/>
        </p:nvSpPr>
        <p:spPr>
          <a:xfrm>
            <a:off x="-7661926" y="-4899258"/>
            <a:ext cx="27515854" cy="16656518"/>
          </a:xfrm>
          <a:custGeom>
            <a:avLst/>
            <a:gdLst>
              <a:gd name="connsiteX0" fmla="*/ 7661327 w 27515854"/>
              <a:gd name="connsiteY0" fmla="*/ 4899258 h 16656518"/>
              <a:gd name="connsiteX1" fmla="*/ 7661327 w 27515854"/>
              <a:gd name="connsiteY1" fmla="*/ 11757258 h 16656518"/>
              <a:gd name="connsiteX2" fmla="*/ 19854526 w 27515854"/>
              <a:gd name="connsiteY2" fmla="*/ 11757258 h 16656518"/>
              <a:gd name="connsiteX3" fmla="*/ 19854526 w 27515854"/>
              <a:gd name="connsiteY3" fmla="*/ 4899258 h 16656518"/>
              <a:gd name="connsiteX4" fmla="*/ 0 w 27515854"/>
              <a:gd name="connsiteY4" fmla="*/ 0 h 16656518"/>
              <a:gd name="connsiteX5" fmla="*/ 27515854 w 27515854"/>
              <a:gd name="connsiteY5" fmla="*/ 0 h 16656518"/>
              <a:gd name="connsiteX6" fmla="*/ 27515854 w 27515854"/>
              <a:gd name="connsiteY6" fmla="*/ 16656518 h 16656518"/>
              <a:gd name="connsiteX7" fmla="*/ 0 w 27515854"/>
              <a:gd name="connsiteY7" fmla="*/ 16656518 h 166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15854" h="16656518">
                <a:moveTo>
                  <a:pt x="7661327" y="4899258"/>
                </a:moveTo>
                <a:lnTo>
                  <a:pt x="7661327" y="11757258"/>
                </a:lnTo>
                <a:lnTo>
                  <a:pt x="19854526" y="11757258"/>
                </a:lnTo>
                <a:lnTo>
                  <a:pt x="19854526" y="4899258"/>
                </a:lnTo>
                <a:close/>
                <a:moveTo>
                  <a:pt x="0" y="0"/>
                </a:moveTo>
                <a:lnTo>
                  <a:pt x="27515854" y="0"/>
                </a:lnTo>
                <a:lnTo>
                  <a:pt x="27515854" y="16656518"/>
                </a:lnTo>
                <a:lnTo>
                  <a:pt x="0" y="16656518"/>
                </a:lnTo>
                <a:close/>
              </a:path>
            </a:pathLst>
          </a:custGeom>
          <a:solidFill>
            <a:srgbClr val="515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4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59259E-6 L -0.19375 0.45717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228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24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userDrawn="1">
  <p:cSld name="Agenda">
    <p:bg>
      <p:bgPr>
        <a:gradFill>
          <a:gsLst>
            <a:gs pos="50000">
              <a:srgbClr val="85A9B9"/>
            </a:gs>
            <a:gs pos="17000">
              <a:srgbClr val="4F6E7A"/>
            </a:gs>
            <a:gs pos="89000">
              <a:srgbClr val="4C6873"/>
            </a:gs>
          </a:gsLst>
          <a:lin ang="2400000" scaled="0"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7"/>
          <p:cNvSpPr txBox="1"/>
          <p:nvPr/>
        </p:nvSpPr>
        <p:spPr>
          <a:xfrm>
            <a:off x="11223600" y="6446033"/>
            <a:ext cx="663600" cy="1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-7619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ber Move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Uber Move"/>
                <a:ea typeface="Uber Move"/>
                <a:cs typeface="Uber Move"/>
                <a:sym typeface="Uber Move"/>
              </a:rPr>
              <a:pPr marL="0" marR="0" lvl="0" indent="-7619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Uber Move"/>
                <a:buNone/>
              </a:pPr>
              <a:t>‹#›</a:t>
            </a:fld>
            <a:endParaRPr sz="1200">
              <a:solidFill>
                <a:schemeClr val="dk1"/>
              </a:solidFill>
              <a:latin typeface="Uber Move"/>
              <a:ea typeface="Uber Move"/>
              <a:cs typeface="Uber Move"/>
              <a:sym typeface="Uber Move"/>
            </a:endParaRPr>
          </a:p>
        </p:txBody>
      </p:sp>
      <p:sp>
        <p:nvSpPr>
          <p:cNvPr id="231" name="Google Shape;231;p47"/>
          <p:cNvSpPr txBox="1">
            <a:spLocks noGrp="1"/>
          </p:cNvSpPr>
          <p:nvPr>
            <p:ph type="subTitle" idx="3" hasCustomPrompt="1"/>
          </p:nvPr>
        </p:nvSpPr>
        <p:spPr>
          <a:xfrm>
            <a:off x="609599" y="1066800"/>
            <a:ext cx="10972800" cy="48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536575" lvl="0" indent="-536575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lain"/>
              <a:defRPr sz="4000" b="1">
                <a:latin typeface="+mj-lt"/>
                <a:ea typeface="Uber Move Light"/>
                <a:cs typeface="Uber Move Light"/>
                <a:sym typeface="Uber Move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IE"/>
              <a:t> Test</a:t>
            </a: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94CE05-025F-50B8-0DF8-8F32FAB17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64851"/>
            <a:ext cx="10972800" cy="4274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451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Layout 1" userDrawn="1">
  <p:cSld name="Team Layout 1">
    <p:bg>
      <p:bgPr>
        <a:gradFill>
          <a:gsLst>
            <a:gs pos="50000">
              <a:srgbClr val="85A9B9"/>
            </a:gs>
            <a:gs pos="17000">
              <a:srgbClr val="4F6E7A"/>
            </a:gs>
            <a:gs pos="89000">
              <a:srgbClr val="4C6873"/>
            </a:gs>
          </a:gsLst>
          <a:lin ang="2400000" scaled="0"/>
        </a:gra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9"/>
          <p:cNvSpPr>
            <a:spLocks noGrp="1"/>
          </p:cNvSpPr>
          <p:nvPr>
            <p:ph type="pic" idx="2"/>
          </p:nvPr>
        </p:nvSpPr>
        <p:spPr>
          <a:xfrm>
            <a:off x="4411639" y="304800"/>
            <a:ext cx="2340800" cy="2213579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49"/>
          <p:cNvSpPr>
            <a:spLocks noGrp="1"/>
          </p:cNvSpPr>
          <p:nvPr>
            <p:ph type="pic" idx="3"/>
          </p:nvPr>
        </p:nvSpPr>
        <p:spPr>
          <a:xfrm>
            <a:off x="6979023" y="304800"/>
            <a:ext cx="2340800" cy="2213579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49"/>
          <p:cNvSpPr>
            <a:spLocks noGrp="1"/>
          </p:cNvSpPr>
          <p:nvPr>
            <p:ph type="pic" idx="4"/>
          </p:nvPr>
        </p:nvSpPr>
        <p:spPr>
          <a:xfrm>
            <a:off x="9546389" y="304800"/>
            <a:ext cx="2340800" cy="2213579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49"/>
          <p:cNvSpPr txBox="1">
            <a:spLocks noGrp="1"/>
          </p:cNvSpPr>
          <p:nvPr>
            <p:ph type="subTitle" idx="1" hasCustomPrompt="1"/>
          </p:nvPr>
        </p:nvSpPr>
        <p:spPr>
          <a:xfrm>
            <a:off x="6979013" y="2594579"/>
            <a:ext cx="2340800" cy="46094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+mn-lt"/>
              </a:defRPr>
            </a:lvl1pPr>
            <a:lvl2pPr marL="0" lvl="1" indent="0"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+mj-l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  <p:sp>
        <p:nvSpPr>
          <p:cNvPr id="244" name="Google Shape;244;p49"/>
          <p:cNvSpPr txBox="1">
            <a:spLocks noGrp="1"/>
          </p:cNvSpPr>
          <p:nvPr>
            <p:ph type="subTitle" idx="5" hasCustomPrompt="1"/>
          </p:nvPr>
        </p:nvSpPr>
        <p:spPr>
          <a:xfrm>
            <a:off x="9546380" y="2594579"/>
            <a:ext cx="2340800" cy="46094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+mn-lt"/>
              </a:defRPr>
            </a:lvl1pPr>
            <a:lvl2pPr marL="0" lvl="1" indent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+mj-l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  <p:sp>
        <p:nvSpPr>
          <p:cNvPr id="245" name="Google Shape;245;p49"/>
          <p:cNvSpPr txBox="1">
            <a:spLocks noGrp="1"/>
          </p:cNvSpPr>
          <p:nvPr>
            <p:ph type="subTitle" idx="6" hasCustomPrompt="1"/>
          </p:nvPr>
        </p:nvSpPr>
        <p:spPr>
          <a:xfrm>
            <a:off x="4411647" y="2594579"/>
            <a:ext cx="2340800" cy="46094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+mn-lt"/>
              </a:defRPr>
            </a:lvl1pPr>
            <a:lvl2pPr marL="0" lvl="1" indent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+mj-l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  <a:endParaRPr/>
          </a:p>
        </p:txBody>
      </p:sp>
      <p:sp>
        <p:nvSpPr>
          <p:cNvPr id="246" name="Google Shape;246;p49"/>
          <p:cNvSpPr>
            <a:spLocks noGrp="1"/>
          </p:cNvSpPr>
          <p:nvPr>
            <p:ph type="pic" idx="7"/>
          </p:nvPr>
        </p:nvSpPr>
        <p:spPr>
          <a:xfrm>
            <a:off x="4411639" y="3276600"/>
            <a:ext cx="2340800" cy="2213579"/>
          </a:xfrm>
          <a:prstGeom prst="rect">
            <a:avLst/>
          </a:prstGeom>
          <a:noFill/>
          <a:ln>
            <a:noFill/>
          </a:ln>
        </p:spPr>
      </p:sp>
      <p:sp>
        <p:nvSpPr>
          <p:cNvPr id="247" name="Google Shape;247;p49"/>
          <p:cNvSpPr>
            <a:spLocks noGrp="1"/>
          </p:cNvSpPr>
          <p:nvPr>
            <p:ph type="pic" idx="8"/>
          </p:nvPr>
        </p:nvSpPr>
        <p:spPr>
          <a:xfrm>
            <a:off x="6979023" y="3276600"/>
            <a:ext cx="2340800" cy="2213579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49"/>
          <p:cNvSpPr>
            <a:spLocks noGrp="1"/>
          </p:cNvSpPr>
          <p:nvPr>
            <p:ph type="pic" idx="9"/>
          </p:nvPr>
        </p:nvSpPr>
        <p:spPr>
          <a:xfrm>
            <a:off x="9546389" y="3276600"/>
            <a:ext cx="2340800" cy="2213579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49"/>
          <p:cNvSpPr txBox="1">
            <a:spLocks noGrp="1"/>
          </p:cNvSpPr>
          <p:nvPr>
            <p:ph type="subTitle" idx="13" hasCustomPrompt="1"/>
          </p:nvPr>
        </p:nvSpPr>
        <p:spPr>
          <a:xfrm>
            <a:off x="6979013" y="5566379"/>
            <a:ext cx="2340800" cy="46094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+mn-lt"/>
              </a:defRPr>
            </a:lvl1pPr>
            <a:lvl2pPr marL="0" lvl="1" indent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+mj-l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  <p:sp>
        <p:nvSpPr>
          <p:cNvPr id="250" name="Google Shape;250;p49"/>
          <p:cNvSpPr txBox="1">
            <a:spLocks noGrp="1"/>
          </p:cNvSpPr>
          <p:nvPr>
            <p:ph type="subTitle" idx="14" hasCustomPrompt="1"/>
          </p:nvPr>
        </p:nvSpPr>
        <p:spPr>
          <a:xfrm>
            <a:off x="9546380" y="5566379"/>
            <a:ext cx="2340800" cy="46094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+mn-lt"/>
              </a:defRPr>
            </a:lvl1pPr>
            <a:lvl2pPr marL="0" lvl="1" indent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+mj-l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  <p:sp>
        <p:nvSpPr>
          <p:cNvPr id="251" name="Google Shape;251;p49"/>
          <p:cNvSpPr txBox="1">
            <a:spLocks noGrp="1"/>
          </p:cNvSpPr>
          <p:nvPr>
            <p:ph type="subTitle" idx="15" hasCustomPrompt="1"/>
          </p:nvPr>
        </p:nvSpPr>
        <p:spPr>
          <a:xfrm>
            <a:off x="4411647" y="5566379"/>
            <a:ext cx="2340800" cy="46094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+mn-lt"/>
              </a:defRPr>
            </a:lvl1pPr>
            <a:lvl2pPr marL="0" lvl="1" indent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+mj-l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  <p:sp>
        <p:nvSpPr>
          <p:cNvPr id="252" name="Google Shape;252;p49"/>
          <p:cNvSpPr txBox="1">
            <a:spLocks noGrp="1"/>
          </p:cNvSpPr>
          <p:nvPr>
            <p:ph type="title"/>
          </p:nvPr>
        </p:nvSpPr>
        <p:spPr>
          <a:xfrm>
            <a:off x="304800" y="182721"/>
            <a:ext cx="3749200" cy="19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Uber Move Medium"/>
              <a:buNone/>
              <a:defRPr sz="4667">
                <a:latin typeface="Uber Move Medium"/>
                <a:ea typeface="Uber Move Medium"/>
                <a:cs typeface="Uber Move Medium"/>
                <a:sym typeface="Uber Move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Uber Move Medium"/>
              <a:buNone/>
              <a:defRPr sz="4667">
                <a:latin typeface="Uber Move Medium"/>
                <a:ea typeface="Uber Move Medium"/>
                <a:cs typeface="Uber Move Medium"/>
                <a:sym typeface="Uber Move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Uber Move Medium"/>
              <a:buNone/>
              <a:defRPr sz="4667">
                <a:latin typeface="Uber Move Medium"/>
                <a:ea typeface="Uber Move Medium"/>
                <a:cs typeface="Uber Move Medium"/>
                <a:sym typeface="Uber Move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Uber Move Medium"/>
              <a:buNone/>
              <a:defRPr sz="4667">
                <a:latin typeface="Uber Move Medium"/>
                <a:ea typeface="Uber Move Medium"/>
                <a:cs typeface="Uber Move Medium"/>
                <a:sym typeface="Uber Move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Uber Move Medium"/>
              <a:buNone/>
              <a:defRPr sz="4667">
                <a:latin typeface="Uber Move Medium"/>
                <a:ea typeface="Uber Move Medium"/>
                <a:cs typeface="Uber Move Medium"/>
                <a:sym typeface="Uber Move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Uber Move Medium"/>
              <a:buNone/>
              <a:defRPr sz="4667">
                <a:latin typeface="Uber Move Medium"/>
                <a:ea typeface="Uber Move Medium"/>
                <a:cs typeface="Uber Move Medium"/>
                <a:sym typeface="Uber Move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Uber Move Medium"/>
              <a:buNone/>
              <a:defRPr sz="4667">
                <a:latin typeface="Uber Move Medium"/>
                <a:ea typeface="Uber Move Medium"/>
                <a:cs typeface="Uber Move Medium"/>
                <a:sym typeface="Uber Move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Uber Move Medium"/>
              <a:buNone/>
              <a:defRPr sz="4667">
                <a:latin typeface="Uber Move Medium"/>
                <a:ea typeface="Uber Move Medium"/>
                <a:cs typeface="Uber Move Medium"/>
                <a:sym typeface="Uber Move Medium"/>
              </a:defRPr>
            </a:lvl9pPr>
          </a:lstStyle>
          <a:p>
            <a:endParaRPr/>
          </a:p>
        </p:txBody>
      </p:sp>
      <p:sp>
        <p:nvSpPr>
          <p:cNvPr id="253" name="Google Shape;253;p49"/>
          <p:cNvSpPr txBox="1"/>
          <p:nvPr/>
        </p:nvSpPr>
        <p:spPr>
          <a:xfrm>
            <a:off x="11223600" y="6385745"/>
            <a:ext cx="663600" cy="1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-7619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ber Move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Uber Move"/>
                <a:ea typeface="Uber Move"/>
                <a:cs typeface="Uber Move"/>
                <a:sym typeface="Uber Move"/>
              </a:rPr>
              <a:pPr marL="0" marR="0" lvl="0" indent="-7619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Uber Move"/>
                <a:buNone/>
              </a:pPr>
              <a:t>‹#›</a:t>
            </a:fld>
            <a:endParaRPr sz="1200">
              <a:solidFill>
                <a:schemeClr val="dk1"/>
              </a:solidFill>
              <a:latin typeface="Uber Move"/>
              <a:ea typeface="Uber Move"/>
              <a:cs typeface="Uber Move"/>
              <a:sym typeface="Uber Move"/>
            </a:endParaRPr>
          </a:p>
        </p:txBody>
      </p:sp>
    </p:spTree>
    <p:extLst>
      <p:ext uri="{BB962C8B-B14F-4D97-AF65-F5344CB8AC3E}">
        <p14:creationId xmlns:p14="http://schemas.microsoft.com/office/powerpoint/2010/main" val="138542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8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FDFFFF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C3B195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1438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with Ta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>
            <a:extLst>
              <a:ext uri="{FF2B5EF4-FFF2-40B4-BE49-F238E27FC236}">
                <a16:creationId xmlns:a16="http://schemas.microsoft.com/office/drawing/2014/main" id="{9DA058B4-3C83-7F76-F1BC-3438B698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0" y="429384"/>
            <a:ext cx="8059122" cy="514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92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Custom Layout"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701B0F7-0E84-E016-EC54-9923BABA5F03}"/>
              </a:ext>
            </a:extLst>
          </p:cNvPr>
          <p:cNvSpPr/>
          <p:nvPr userDrawn="1"/>
        </p:nvSpPr>
        <p:spPr>
          <a:xfrm>
            <a:off x="-307792" y="2364811"/>
            <a:ext cx="1802763" cy="5103097"/>
          </a:xfrm>
          <a:custGeom>
            <a:avLst/>
            <a:gdLst>
              <a:gd name="connsiteX0" fmla="*/ 1607408 w 1802763"/>
              <a:gd name="connsiteY0" fmla="*/ 3400833 h 5103097"/>
              <a:gd name="connsiteX1" fmla="*/ 1802763 w 1802763"/>
              <a:gd name="connsiteY1" fmla="*/ 3400834 h 5103097"/>
              <a:gd name="connsiteX2" fmla="*/ 1802763 w 1802763"/>
              <a:gd name="connsiteY2" fmla="*/ 4177940 h 5103097"/>
              <a:gd name="connsiteX3" fmla="*/ 1782656 w 1802763"/>
              <a:gd name="connsiteY3" fmla="*/ 4208803 h 5103097"/>
              <a:gd name="connsiteX4" fmla="*/ 872400 w 1802763"/>
              <a:gd name="connsiteY4" fmla="*/ 5092119 h 5103097"/>
              <a:gd name="connsiteX5" fmla="*/ 852467 w 1802763"/>
              <a:gd name="connsiteY5" fmla="*/ 5103097 h 5103097"/>
              <a:gd name="connsiteX6" fmla="*/ 0 w 1802763"/>
              <a:gd name="connsiteY6" fmla="*/ 5103097 h 5103097"/>
              <a:gd name="connsiteX7" fmla="*/ 0 w 1802763"/>
              <a:gd name="connsiteY7" fmla="*/ 4825978 h 5103097"/>
              <a:gd name="connsiteX8" fmla="*/ 77154 w 1802763"/>
              <a:gd name="connsiteY8" fmla="*/ 4820373 h 5103097"/>
              <a:gd name="connsiteX9" fmla="*/ 1593212 w 1802763"/>
              <a:gd name="connsiteY9" fmla="*/ 3432013 h 5103097"/>
              <a:gd name="connsiteX10" fmla="*/ 1692583 w 1802763"/>
              <a:gd name="connsiteY10" fmla="*/ 1174 h 5103097"/>
              <a:gd name="connsiteX11" fmla="*/ 1802763 w 1802763"/>
              <a:gd name="connsiteY11" fmla="*/ 13676 h 5103097"/>
              <a:gd name="connsiteX12" fmla="*/ 1802763 w 1802763"/>
              <a:gd name="connsiteY12" fmla="*/ 581812 h 5103097"/>
              <a:gd name="connsiteX13" fmla="*/ 1762725 w 1802763"/>
              <a:gd name="connsiteY13" fmla="*/ 571502 h 5103097"/>
              <a:gd name="connsiteX14" fmla="*/ 180384 w 1802763"/>
              <a:gd name="connsiteY14" fmla="*/ 1559794 h 5103097"/>
              <a:gd name="connsiteX15" fmla="*/ 79319 w 1802763"/>
              <a:gd name="connsiteY15" fmla="*/ 1724432 h 5103097"/>
              <a:gd name="connsiteX16" fmla="*/ 2993 w 1802763"/>
              <a:gd name="connsiteY16" fmla="*/ 1724432 h 5103097"/>
              <a:gd name="connsiteX17" fmla="*/ 2993 w 1802763"/>
              <a:gd name="connsiteY17" fmla="*/ 879584 h 5103097"/>
              <a:gd name="connsiteX18" fmla="*/ 102947 w 1802763"/>
              <a:gd name="connsiteY18" fmla="*/ 766405 h 5103097"/>
              <a:gd name="connsiteX19" fmla="*/ 1692583 w 1802763"/>
              <a:gd name="connsiteY19" fmla="*/ 1174 h 5103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02763" h="5103097">
                <a:moveTo>
                  <a:pt x="1607408" y="3400833"/>
                </a:moveTo>
                <a:lnTo>
                  <a:pt x="1802763" y="3400834"/>
                </a:lnTo>
                <a:lnTo>
                  <a:pt x="1802763" y="4177940"/>
                </a:lnTo>
                <a:lnTo>
                  <a:pt x="1782656" y="4208803"/>
                </a:lnTo>
                <a:cubicBezTo>
                  <a:pt x="1517294" y="4586002"/>
                  <a:pt x="1203906" y="4887921"/>
                  <a:pt x="872400" y="5092119"/>
                </a:cubicBezTo>
                <a:lnTo>
                  <a:pt x="852467" y="5103097"/>
                </a:lnTo>
                <a:lnTo>
                  <a:pt x="0" y="5103097"/>
                </a:lnTo>
                <a:lnTo>
                  <a:pt x="0" y="4825978"/>
                </a:lnTo>
                <a:lnTo>
                  <a:pt x="77154" y="4820373"/>
                </a:lnTo>
                <a:cubicBezTo>
                  <a:pt x="625197" y="4739504"/>
                  <a:pt x="1210052" y="4209888"/>
                  <a:pt x="1593212" y="3432013"/>
                </a:cubicBezTo>
                <a:close/>
                <a:moveTo>
                  <a:pt x="1692583" y="1174"/>
                </a:moveTo>
                <a:lnTo>
                  <a:pt x="1802763" y="13676"/>
                </a:lnTo>
                <a:lnTo>
                  <a:pt x="1802763" y="581812"/>
                </a:lnTo>
                <a:lnTo>
                  <a:pt x="1762725" y="571502"/>
                </a:lnTo>
                <a:cubicBezTo>
                  <a:pt x="1235952" y="482562"/>
                  <a:pt x="629003" y="878823"/>
                  <a:pt x="180384" y="1559794"/>
                </a:cubicBezTo>
                <a:lnTo>
                  <a:pt x="79319" y="1724432"/>
                </a:lnTo>
                <a:lnTo>
                  <a:pt x="2993" y="1724432"/>
                </a:lnTo>
                <a:lnTo>
                  <a:pt x="2993" y="879584"/>
                </a:lnTo>
                <a:lnTo>
                  <a:pt x="102947" y="766405"/>
                </a:lnTo>
                <a:cubicBezTo>
                  <a:pt x="581344" y="264990"/>
                  <a:pt x="1152062" y="-20728"/>
                  <a:pt x="1692583" y="1174"/>
                </a:cubicBezTo>
                <a:close/>
              </a:path>
            </a:pathLst>
          </a:custGeom>
          <a:solidFill>
            <a:srgbClr val="A69172"/>
          </a:solidFill>
          <a:ln w="50800">
            <a:noFill/>
          </a:ln>
          <a:effectLst>
            <a:innerShdw blurRad="952500" dist="88900" dir="21540000">
              <a:schemeClr val="bg1"/>
            </a:innerShdw>
          </a:effectLst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9366F0A-9306-3F92-8116-5E983C2B729B}"/>
              </a:ext>
            </a:extLst>
          </p:cNvPr>
          <p:cNvSpPr/>
          <p:nvPr userDrawn="1"/>
        </p:nvSpPr>
        <p:spPr>
          <a:xfrm>
            <a:off x="-307792" y="-332081"/>
            <a:ext cx="2869565" cy="3006125"/>
          </a:xfrm>
          <a:custGeom>
            <a:avLst/>
            <a:gdLst>
              <a:gd name="connsiteX0" fmla="*/ 0 w 2869565"/>
              <a:gd name="connsiteY0" fmla="*/ 0 h 3006125"/>
              <a:gd name="connsiteX1" fmla="*/ 2533829 w 2869565"/>
              <a:gd name="connsiteY1" fmla="*/ 0 h 3006125"/>
              <a:gd name="connsiteX2" fmla="*/ 2583262 w 2869565"/>
              <a:gd name="connsiteY2" fmla="*/ 74156 h 3006125"/>
              <a:gd name="connsiteX3" fmla="*/ 2869565 w 2869565"/>
              <a:gd name="connsiteY3" fmla="*/ 1125584 h 3006125"/>
              <a:gd name="connsiteX4" fmla="*/ 1193164 w 2869565"/>
              <a:gd name="connsiteY4" fmla="*/ 3006125 h 3006125"/>
              <a:gd name="connsiteX5" fmla="*/ 7769 w 2869565"/>
              <a:gd name="connsiteY5" fmla="*/ 2455327 h 3006125"/>
              <a:gd name="connsiteX6" fmla="*/ 0 w 2869565"/>
              <a:gd name="connsiteY6" fmla="*/ 2445738 h 300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9565" h="3006125">
                <a:moveTo>
                  <a:pt x="0" y="0"/>
                </a:moveTo>
                <a:lnTo>
                  <a:pt x="2533829" y="0"/>
                </a:lnTo>
                <a:lnTo>
                  <a:pt x="2583262" y="74156"/>
                </a:lnTo>
                <a:cubicBezTo>
                  <a:pt x="2764019" y="374292"/>
                  <a:pt x="2869565" y="736111"/>
                  <a:pt x="2869565" y="1125584"/>
                </a:cubicBezTo>
                <a:cubicBezTo>
                  <a:pt x="2869565" y="2164178"/>
                  <a:pt x="2119015" y="3006125"/>
                  <a:pt x="1193164" y="3006125"/>
                </a:cubicBezTo>
                <a:cubicBezTo>
                  <a:pt x="730239" y="3006125"/>
                  <a:pt x="311138" y="2795638"/>
                  <a:pt x="7769" y="2455327"/>
                </a:cubicBezTo>
                <a:lnTo>
                  <a:pt x="0" y="2445738"/>
                </a:lnTo>
                <a:close/>
              </a:path>
            </a:pathLst>
          </a:custGeom>
          <a:solidFill>
            <a:srgbClr val="977F59"/>
          </a:solidFill>
          <a:ln w="50800">
            <a:gradFill flip="none" rotWithShape="1">
              <a:gsLst>
                <a:gs pos="25000">
                  <a:srgbClr val="9F8862"/>
                </a:gs>
                <a:gs pos="35000">
                  <a:srgbClr val="9B8552"/>
                </a:gs>
                <a:gs pos="14000">
                  <a:srgbClr val="704F30"/>
                </a:gs>
              </a:gsLst>
              <a:lin ang="20400000" scaled="0"/>
              <a:tileRect/>
            </a:gradFill>
          </a:ln>
          <a:effectLst/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14EF8-49C2-179F-0087-4F5B98D3C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01323" y="6293880"/>
            <a:ext cx="1260864" cy="335424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06A4B84-A220-3C3D-5229-4939ED881E2D}"/>
              </a:ext>
            </a:extLst>
          </p:cNvPr>
          <p:cNvSpPr/>
          <p:nvPr userDrawn="1"/>
        </p:nvSpPr>
        <p:spPr>
          <a:xfrm>
            <a:off x="10374150" y="6096000"/>
            <a:ext cx="1817850" cy="762000"/>
          </a:xfrm>
          <a:custGeom>
            <a:avLst/>
            <a:gdLst>
              <a:gd name="connsiteX0" fmla="*/ 720363 w 1817850"/>
              <a:gd name="connsiteY0" fmla="*/ 0 h 762000"/>
              <a:gd name="connsiteX1" fmla="*/ 1817850 w 1817850"/>
              <a:gd name="connsiteY1" fmla="*/ 0 h 762000"/>
              <a:gd name="connsiteX2" fmla="*/ 1817850 w 1817850"/>
              <a:gd name="connsiteY2" fmla="*/ 762000 h 762000"/>
              <a:gd name="connsiteX3" fmla="*/ 0 w 1817850"/>
              <a:gd name="connsiteY3" fmla="*/ 762000 h 762000"/>
              <a:gd name="connsiteX4" fmla="*/ 9637 w 1817850"/>
              <a:gd name="connsiteY4" fmla="*/ 654064 h 762000"/>
              <a:gd name="connsiteX5" fmla="*/ 720363 w 1817850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7850" h="762000">
                <a:moveTo>
                  <a:pt x="720363" y="0"/>
                </a:moveTo>
                <a:lnTo>
                  <a:pt x="1817850" y="0"/>
                </a:lnTo>
                <a:lnTo>
                  <a:pt x="1817850" y="762000"/>
                </a:lnTo>
                <a:lnTo>
                  <a:pt x="0" y="762000"/>
                </a:lnTo>
                <a:lnTo>
                  <a:pt x="9637" y="654064"/>
                </a:lnTo>
                <a:cubicBezTo>
                  <a:pt x="77284" y="280791"/>
                  <a:pt x="369783" y="0"/>
                  <a:pt x="72036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C76A0F26-2061-4BEC-D6AB-0BA8E8F894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20400" y="6405291"/>
            <a:ext cx="1144780" cy="295561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D485E2B6-6E12-5FD9-95A0-E41F77E7D6BF}"/>
              </a:ext>
            </a:extLst>
          </p:cNvPr>
          <p:cNvSpPr/>
          <p:nvPr userDrawn="1"/>
        </p:nvSpPr>
        <p:spPr>
          <a:xfrm>
            <a:off x="1130396" y="-9515"/>
            <a:ext cx="11061604" cy="6858000"/>
          </a:xfrm>
          <a:custGeom>
            <a:avLst/>
            <a:gdLst/>
            <a:ahLst/>
            <a:cxnLst/>
            <a:rect l="l" t="t" r="r" b="b"/>
            <a:pathLst>
              <a:path w="20104100" h="8199120">
                <a:moveTo>
                  <a:pt x="20104099" y="0"/>
                </a:moveTo>
                <a:lnTo>
                  <a:pt x="0" y="0"/>
                </a:lnTo>
                <a:lnTo>
                  <a:pt x="0" y="8198703"/>
                </a:lnTo>
                <a:lnTo>
                  <a:pt x="20104099" y="8198703"/>
                </a:lnTo>
                <a:lnTo>
                  <a:pt x="20104099" y="0"/>
                </a:lnTo>
                <a:close/>
              </a:path>
            </a:pathLst>
          </a:custGeom>
          <a:gradFill flip="none" rotWithShape="1">
            <a:gsLst>
              <a:gs pos="47000">
                <a:srgbClr val="5E8491"/>
              </a:gs>
              <a:gs pos="0">
                <a:srgbClr val="516F7A"/>
              </a:gs>
              <a:gs pos="100000">
                <a:srgbClr val="47626D"/>
              </a:gs>
            </a:gsLst>
            <a:lin ang="2400000" scaled="0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le 19">
            <a:extLst>
              <a:ext uri="{FF2B5EF4-FFF2-40B4-BE49-F238E27FC236}">
                <a16:creationId xmlns:a16="http://schemas.microsoft.com/office/drawing/2014/main" id="{1E673B7F-122D-217E-2298-0476772B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971" y="412502"/>
            <a:ext cx="8320471" cy="762000"/>
          </a:xfrm>
        </p:spPr>
        <p:txBody>
          <a:bodyPr anchor="t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6">
            <a:extLst>
              <a:ext uri="{FF2B5EF4-FFF2-40B4-BE49-F238E27FC236}">
                <a16:creationId xmlns:a16="http://schemas.microsoft.com/office/drawing/2014/main" id="{2FEF9E61-6659-E0FE-50D9-75828BE25EA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94971" y="1571459"/>
            <a:ext cx="8320471" cy="1600200"/>
          </a:xfrm>
        </p:spPr>
        <p:txBody>
          <a:bodyPr lIns="36000"/>
          <a:lstStyle>
            <a:lvl1pPr>
              <a:spcBef>
                <a:spcPts val="364"/>
              </a:spcBef>
              <a:spcAft>
                <a:spcPts val="364"/>
              </a:spcAft>
              <a:defRPr>
                <a:solidFill>
                  <a:schemeClr val="bg1"/>
                </a:solidFill>
              </a:defRPr>
            </a:lvl1pPr>
            <a:lvl2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2pPr>
            <a:lvl3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3pPr>
            <a:lvl4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4pPr>
            <a:lvl5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Content Placeholder 26">
            <a:extLst>
              <a:ext uri="{FF2B5EF4-FFF2-40B4-BE49-F238E27FC236}">
                <a16:creationId xmlns:a16="http://schemas.microsoft.com/office/drawing/2014/main" id="{7E2D256D-7652-CCF1-8DCA-FE8EAA90FD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94971" y="3429000"/>
            <a:ext cx="8320471" cy="2286000"/>
          </a:xfrm>
        </p:spPr>
        <p:txBody>
          <a:bodyPr lIns="36000"/>
          <a:lstStyle>
            <a:lvl1pPr>
              <a:spcBef>
                <a:spcPts val="364"/>
              </a:spcBef>
              <a:spcAft>
                <a:spcPts val="364"/>
              </a:spcAft>
              <a:defRPr>
                <a:solidFill>
                  <a:schemeClr val="bg1"/>
                </a:solidFill>
              </a:defRPr>
            </a:lvl1pPr>
            <a:lvl2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2pPr>
            <a:lvl3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3pPr>
            <a:lvl4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4pPr>
            <a:lvl5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26">
            <a:extLst>
              <a:ext uri="{FF2B5EF4-FFF2-40B4-BE49-F238E27FC236}">
                <a16:creationId xmlns:a16="http://schemas.microsoft.com/office/drawing/2014/main" id="{7A897468-A784-6BCB-ED41-47F67C5287E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94971" y="5943600"/>
            <a:ext cx="8320471" cy="757252"/>
          </a:xfrm>
        </p:spPr>
        <p:txBody>
          <a:bodyPr lIns="36000"/>
          <a:lstStyle>
            <a:lvl1pPr>
              <a:spcBef>
                <a:spcPts val="364"/>
              </a:spcBef>
              <a:spcAft>
                <a:spcPts val="364"/>
              </a:spcAft>
              <a:defRPr>
                <a:solidFill>
                  <a:schemeClr val="bg1"/>
                </a:solidFill>
              </a:defRPr>
            </a:lvl1pPr>
            <a:lvl2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2pPr>
            <a:lvl3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3pPr>
            <a:lvl4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4pPr>
            <a:lvl5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0CC19BD-F286-4223-F0F2-090D445360E5}"/>
              </a:ext>
            </a:extLst>
          </p:cNvPr>
          <p:cNvSpPr>
            <a:spLocks/>
          </p:cNvSpPr>
          <p:nvPr userDrawn="1"/>
        </p:nvSpPr>
        <p:spPr>
          <a:xfrm>
            <a:off x="-914401" y="-1066801"/>
            <a:ext cx="14020802" cy="8991602"/>
          </a:xfrm>
          <a:custGeom>
            <a:avLst/>
            <a:gdLst>
              <a:gd name="connsiteX0" fmla="*/ 913800 w 14020802"/>
              <a:gd name="connsiteY0" fmla="*/ 1066800 h 8991602"/>
              <a:gd name="connsiteX1" fmla="*/ 913800 w 14020802"/>
              <a:gd name="connsiteY1" fmla="*/ 7924451 h 8991602"/>
              <a:gd name="connsiteX2" fmla="*/ 13107000 w 14020802"/>
              <a:gd name="connsiteY2" fmla="*/ 7924451 h 8991602"/>
              <a:gd name="connsiteX3" fmla="*/ 13107000 w 14020802"/>
              <a:gd name="connsiteY3" fmla="*/ 1066800 h 8991602"/>
              <a:gd name="connsiteX4" fmla="*/ 0 w 14020802"/>
              <a:gd name="connsiteY4" fmla="*/ 0 h 8991602"/>
              <a:gd name="connsiteX5" fmla="*/ 14020802 w 14020802"/>
              <a:gd name="connsiteY5" fmla="*/ 0 h 8991602"/>
              <a:gd name="connsiteX6" fmla="*/ 14020802 w 14020802"/>
              <a:gd name="connsiteY6" fmla="*/ 8991602 h 8991602"/>
              <a:gd name="connsiteX7" fmla="*/ 0 w 14020802"/>
              <a:gd name="connsiteY7" fmla="*/ 8991602 h 899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20802" h="8991602">
                <a:moveTo>
                  <a:pt x="913800" y="1066800"/>
                </a:moveTo>
                <a:lnTo>
                  <a:pt x="913800" y="7924451"/>
                </a:lnTo>
                <a:lnTo>
                  <a:pt x="13107000" y="7924451"/>
                </a:lnTo>
                <a:lnTo>
                  <a:pt x="13107000" y="1066800"/>
                </a:lnTo>
                <a:close/>
                <a:moveTo>
                  <a:pt x="0" y="0"/>
                </a:moveTo>
                <a:lnTo>
                  <a:pt x="14020802" y="0"/>
                </a:lnTo>
                <a:lnTo>
                  <a:pt x="14020802" y="8991602"/>
                </a:lnTo>
                <a:lnTo>
                  <a:pt x="0" y="8991602"/>
                </a:lnTo>
                <a:close/>
              </a:path>
            </a:pathLst>
          </a:custGeom>
          <a:solidFill>
            <a:srgbClr val="5751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59A1364-5A07-7132-ECC0-A5D9ED440FE9}"/>
              </a:ext>
            </a:extLst>
          </p:cNvPr>
          <p:cNvSpPr/>
          <p:nvPr userDrawn="1"/>
        </p:nvSpPr>
        <p:spPr>
          <a:xfrm>
            <a:off x="10374150" y="6096000"/>
            <a:ext cx="1817850" cy="762000"/>
          </a:xfrm>
          <a:custGeom>
            <a:avLst/>
            <a:gdLst>
              <a:gd name="connsiteX0" fmla="*/ 720363 w 1817850"/>
              <a:gd name="connsiteY0" fmla="*/ 0 h 762000"/>
              <a:gd name="connsiteX1" fmla="*/ 1817850 w 1817850"/>
              <a:gd name="connsiteY1" fmla="*/ 0 h 762000"/>
              <a:gd name="connsiteX2" fmla="*/ 1817850 w 1817850"/>
              <a:gd name="connsiteY2" fmla="*/ 762000 h 762000"/>
              <a:gd name="connsiteX3" fmla="*/ 0 w 1817850"/>
              <a:gd name="connsiteY3" fmla="*/ 762000 h 762000"/>
              <a:gd name="connsiteX4" fmla="*/ 9637 w 1817850"/>
              <a:gd name="connsiteY4" fmla="*/ 654064 h 762000"/>
              <a:gd name="connsiteX5" fmla="*/ 720363 w 1817850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7850" h="762000">
                <a:moveTo>
                  <a:pt x="720363" y="0"/>
                </a:moveTo>
                <a:lnTo>
                  <a:pt x="1817850" y="0"/>
                </a:lnTo>
                <a:lnTo>
                  <a:pt x="1817850" y="762000"/>
                </a:lnTo>
                <a:lnTo>
                  <a:pt x="0" y="762000"/>
                </a:lnTo>
                <a:lnTo>
                  <a:pt x="9637" y="654064"/>
                </a:lnTo>
                <a:cubicBezTo>
                  <a:pt x="77284" y="280791"/>
                  <a:pt x="369783" y="0"/>
                  <a:pt x="72036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E1E82CC2-25C2-19E2-0C15-FD16552970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20400" y="6405291"/>
            <a:ext cx="1144780" cy="29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13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Custom Layout">
    <p:bg>
      <p:bgPr>
        <a:solidFill>
          <a:srgbClr val="648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C0DFB95-2F4D-F78F-03DB-B9F3F0721EB1}"/>
              </a:ext>
            </a:extLst>
          </p:cNvPr>
          <p:cNvSpPr/>
          <p:nvPr userDrawn="1"/>
        </p:nvSpPr>
        <p:spPr>
          <a:xfrm>
            <a:off x="-304799" y="-152400"/>
            <a:ext cx="3352801" cy="3761082"/>
          </a:xfrm>
          <a:custGeom>
            <a:avLst/>
            <a:gdLst>
              <a:gd name="connsiteX0" fmla="*/ 0 w 3352801"/>
              <a:gd name="connsiteY0" fmla="*/ 0 h 3761082"/>
              <a:gd name="connsiteX1" fmla="*/ 3328319 w 3352801"/>
              <a:gd name="connsiteY1" fmla="*/ 0 h 3761082"/>
              <a:gd name="connsiteX2" fmla="*/ 3337950 w 3352801"/>
              <a:gd name="connsiteY2" fmla="*/ 80726 h 3761082"/>
              <a:gd name="connsiteX3" fmla="*/ 3352709 w 3352801"/>
              <a:gd name="connsiteY3" fmla="*/ 423890 h 3761082"/>
              <a:gd name="connsiteX4" fmla="*/ 319568 w 3352801"/>
              <a:gd name="connsiteY4" fmla="*/ 3746247 h 3761082"/>
              <a:gd name="connsiteX5" fmla="*/ 0 w 3352801"/>
              <a:gd name="connsiteY5" fmla="*/ 3761082 h 376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2801" h="3761082">
                <a:moveTo>
                  <a:pt x="0" y="0"/>
                </a:moveTo>
                <a:lnTo>
                  <a:pt x="3328319" y="0"/>
                </a:lnTo>
                <a:lnTo>
                  <a:pt x="3337950" y="80726"/>
                </a:lnTo>
                <a:cubicBezTo>
                  <a:pt x="3348549" y="193605"/>
                  <a:pt x="3353561" y="308088"/>
                  <a:pt x="3352709" y="423890"/>
                </a:cubicBezTo>
                <a:cubicBezTo>
                  <a:pt x="3339926" y="2160929"/>
                  <a:pt x="2012207" y="3581493"/>
                  <a:pt x="319568" y="3746247"/>
                </a:cubicBezTo>
                <a:lnTo>
                  <a:pt x="0" y="3761082"/>
                </a:lnTo>
                <a:close/>
              </a:path>
            </a:pathLst>
          </a:custGeom>
          <a:gradFill>
            <a:gsLst>
              <a:gs pos="10000">
                <a:srgbClr val="B5A282"/>
              </a:gs>
              <a:gs pos="44000">
                <a:srgbClr val="D3C7B3"/>
              </a:gs>
            </a:gsLst>
            <a:lin ang="19200000" scaled="0"/>
          </a:gradFill>
          <a:ln w="50800">
            <a:gradFill flip="none" rotWithShape="1">
              <a:gsLst>
                <a:gs pos="5000">
                  <a:srgbClr val="9B8552"/>
                </a:gs>
                <a:gs pos="25000">
                  <a:srgbClr val="704F30"/>
                </a:gs>
              </a:gsLst>
              <a:lin ang="20400000" scaled="0"/>
              <a:tileRect/>
            </a:gradFill>
          </a:ln>
          <a:effectLst>
            <a:outerShdw blurRad="127000" dist="1270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C79DAD9-03FE-CCC3-3140-0D0A84B85085}"/>
              </a:ext>
            </a:extLst>
          </p:cNvPr>
          <p:cNvSpPr/>
          <p:nvPr userDrawn="1"/>
        </p:nvSpPr>
        <p:spPr>
          <a:xfrm>
            <a:off x="-685801" y="3218457"/>
            <a:ext cx="2723420" cy="3136955"/>
          </a:xfrm>
          <a:custGeom>
            <a:avLst/>
            <a:gdLst>
              <a:gd name="connsiteX0" fmla="*/ 0 w 2723420"/>
              <a:gd name="connsiteY0" fmla="*/ 0 h 3136955"/>
              <a:gd name="connsiteX1" fmla="*/ 76427 w 2723420"/>
              <a:gd name="connsiteY1" fmla="*/ 15760 h 3136955"/>
              <a:gd name="connsiteX2" fmla="*/ 324630 w 2723420"/>
              <a:gd name="connsiteY2" fmla="*/ 86260 h 3136955"/>
              <a:gd name="connsiteX3" fmla="*/ 2723420 w 2723420"/>
              <a:gd name="connsiteY3" fmla="*/ 3053520 h 3136955"/>
              <a:gd name="connsiteX4" fmla="*/ 1911628 w 2723420"/>
              <a:gd name="connsiteY4" fmla="*/ 3136955 h 3136955"/>
              <a:gd name="connsiteX5" fmla="*/ 72955 w 2723420"/>
              <a:gd name="connsiteY5" fmla="*/ 862551 h 3136955"/>
              <a:gd name="connsiteX6" fmla="*/ 0 w 2723420"/>
              <a:gd name="connsiteY6" fmla="*/ 841829 h 3136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420" h="3136955">
                <a:moveTo>
                  <a:pt x="0" y="0"/>
                </a:moveTo>
                <a:lnTo>
                  <a:pt x="76427" y="15760"/>
                </a:lnTo>
                <a:cubicBezTo>
                  <a:pt x="159555" y="36097"/>
                  <a:pt x="242342" y="59582"/>
                  <a:pt x="324630" y="86260"/>
                </a:cubicBezTo>
                <a:cubicBezTo>
                  <a:pt x="1641236" y="513106"/>
                  <a:pt x="2581910" y="1676703"/>
                  <a:pt x="2723420" y="3053520"/>
                </a:cubicBezTo>
                <a:lnTo>
                  <a:pt x="1911628" y="3136955"/>
                </a:lnTo>
                <a:cubicBezTo>
                  <a:pt x="1803161" y="2081625"/>
                  <a:pt x="1082133" y="1189728"/>
                  <a:pt x="72955" y="862551"/>
                </a:cubicBezTo>
                <a:lnTo>
                  <a:pt x="0" y="841829"/>
                </a:lnTo>
                <a:close/>
              </a:path>
            </a:pathLst>
          </a:custGeom>
          <a:solidFill>
            <a:srgbClr val="A69172"/>
          </a:solidFill>
          <a:ln w="50800">
            <a:gradFill flip="none" rotWithShape="1">
              <a:gsLst>
                <a:gs pos="45000">
                  <a:srgbClr val="876E4E">
                    <a:alpha val="0"/>
                  </a:srgbClr>
                </a:gs>
                <a:gs pos="53000">
                  <a:srgbClr val="876E4E"/>
                </a:gs>
              </a:gsLst>
              <a:lin ang="18900000" scaled="1"/>
              <a:tileRect/>
            </a:gradFill>
          </a:ln>
          <a:effectLst>
            <a:innerShdw blurRad="952500" dist="88900" dir="21540000">
              <a:schemeClr val="bg1"/>
            </a:innerShdw>
          </a:effectLst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CDE0724-0BE0-3AA3-3FA7-FB25492F659A}"/>
              </a:ext>
            </a:extLst>
          </p:cNvPr>
          <p:cNvSpPr/>
          <p:nvPr userDrawn="1"/>
        </p:nvSpPr>
        <p:spPr>
          <a:xfrm>
            <a:off x="-304799" y="-152400"/>
            <a:ext cx="3352801" cy="3761082"/>
          </a:xfrm>
          <a:custGeom>
            <a:avLst/>
            <a:gdLst>
              <a:gd name="connsiteX0" fmla="*/ 0 w 3352801"/>
              <a:gd name="connsiteY0" fmla="*/ 0 h 3761082"/>
              <a:gd name="connsiteX1" fmla="*/ 3328319 w 3352801"/>
              <a:gd name="connsiteY1" fmla="*/ 0 h 3761082"/>
              <a:gd name="connsiteX2" fmla="*/ 3337950 w 3352801"/>
              <a:gd name="connsiteY2" fmla="*/ 80726 h 3761082"/>
              <a:gd name="connsiteX3" fmla="*/ 3352709 w 3352801"/>
              <a:gd name="connsiteY3" fmla="*/ 423890 h 3761082"/>
              <a:gd name="connsiteX4" fmla="*/ 319568 w 3352801"/>
              <a:gd name="connsiteY4" fmla="*/ 3746247 h 3761082"/>
              <a:gd name="connsiteX5" fmla="*/ 0 w 3352801"/>
              <a:gd name="connsiteY5" fmla="*/ 3761082 h 376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2801" h="3761082">
                <a:moveTo>
                  <a:pt x="0" y="0"/>
                </a:moveTo>
                <a:lnTo>
                  <a:pt x="3328319" y="0"/>
                </a:lnTo>
                <a:lnTo>
                  <a:pt x="3337950" y="80726"/>
                </a:lnTo>
                <a:cubicBezTo>
                  <a:pt x="3348549" y="193605"/>
                  <a:pt x="3353561" y="308088"/>
                  <a:pt x="3352709" y="423890"/>
                </a:cubicBezTo>
                <a:cubicBezTo>
                  <a:pt x="3339926" y="2160929"/>
                  <a:pt x="2012207" y="3581493"/>
                  <a:pt x="319568" y="3746247"/>
                </a:cubicBezTo>
                <a:lnTo>
                  <a:pt x="0" y="3761082"/>
                </a:lnTo>
                <a:close/>
              </a:path>
            </a:pathLst>
          </a:custGeom>
          <a:gradFill>
            <a:gsLst>
              <a:gs pos="10000">
                <a:srgbClr val="B5A282"/>
              </a:gs>
              <a:gs pos="44000">
                <a:srgbClr val="D3C7B3"/>
              </a:gs>
            </a:gsLst>
            <a:lin ang="19200000" scaled="0"/>
          </a:gradFill>
          <a:ln w="50800">
            <a:gradFill flip="none" rotWithShape="1">
              <a:gsLst>
                <a:gs pos="5000">
                  <a:srgbClr val="9B8552"/>
                </a:gs>
                <a:gs pos="25000">
                  <a:srgbClr val="704F30"/>
                </a:gs>
              </a:gsLst>
              <a:lin ang="20400000" scaled="0"/>
              <a:tileRect/>
            </a:gradFill>
          </a:ln>
          <a:effectLst/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en-GB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03EA6C2C-8723-4D15-6318-71063B919114}"/>
              </a:ext>
            </a:extLst>
          </p:cNvPr>
          <p:cNvSpPr/>
          <p:nvPr userDrawn="1"/>
        </p:nvSpPr>
        <p:spPr>
          <a:xfrm>
            <a:off x="1130396" y="0"/>
            <a:ext cx="11061604" cy="6858000"/>
          </a:xfrm>
          <a:custGeom>
            <a:avLst/>
            <a:gdLst/>
            <a:ahLst/>
            <a:cxnLst/>
            <a:rect l="l" t="t" r="r" b="b"/>
            <a:pathLst>
              <a:path w="20104100" h="8199120">
                <a:moveTo>
                  <a:pt x="20104099" y="0"/>
                </a:moveTo>
                <a:lnTo>
                  <a:pt x="0" y="0"/>
                </a:lnTo>
                <a:lnTo>
                  <a:pt x="0" y="8198703"/>
                </a:lnTo>
                <a:lnTo>
                  <a:pt x="20104099" y="8198703"/>
                </a:lnTo>
                <a:lnTo>
                  <a:pt x="20104099" y="0"/>
                </a:lnTo>
                <a:close/>
              </a:path>
            </a:pathLst>
          </a:custGeom>
          <a:gradFill flip="none" rotWithShape="1">
            <a:gsLst>
              <a:gs pos="47000">
                <a:srgbClr val="5E8491"/>
              </a:gs>
              <a:gs pos="0">
                <a:srgbClr val="516F7A"/>
              </a:gs>
              <a:gs pos="100000">
                <a:srgbClr val="47626D"/>
              </a:gs>
            </a:gsLst>
            <a:lin ang="2400000" scaled="0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F6AAAEF-6375-AC3D-65DB-96FA285547F6}"/>
              </a:ext>
            </a:extLst>
          </p:cNvPr>
          <p:cNvSpPr/>
          <p:nvPr userDrawn="1"/>
        </p:nvSpPr>
        <p:spPr>
          <a:xfrm>
            <a:off x="10374150" y="6096000"/>
            <a:ext cx="1817850" cy="762000"/>
          </a:xfrm>
          <a:custGeom>
            <a:avLst/>
            <a:gdLst>
              <a:gd name="connsiteX0" fmla="*/ 720363 w 1817850"/>
              <a:gd name="connsiteY0" fmla="*/ 0 h 762000"/>
              <a:gd name="connsiteX1" fmla="*/ 1817850 w 1817850"/>
              <a:gd name="connsiteY1" fmla="*/ 0 h 762000"/>
              <a:gd name="connsiteX2" fmla="*/ 1817850 w 1817850"/>
              <a:gd name="connsiteY2" fmla="*/ 762000 h 762000"/>
              <a:gd name="connsiteX3" fmla="*/ 0 w 1817850"/>
              <a:gd name="connsiteY3" fmla="*/ 762000 h 762000"/>
              <a:gd name="connsiteX4" fmla="*/ 9637 w 1817850"/>
              <a:gd name="connsiteY4" fmla="*/ 654064 h 762000"/>
              <a:gd name="connsiteX5" fmla="*/ 720363 w 1817850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7850" h="762000">
                <a:moveTo>
                  <a:pt x="720363" y="0"/>
                </a:moveTo>
                <a:lnTo>
                  <a:pt x="1817850" y="0"/>
                </a:lnTo>
                <a:lnTo>
                  <a:pt x="1817850" y="762000"/>
                </a:lnTo>
                <a:lnTo>
                  <a:pt x="0" y="762000"/>
                </a:lnTo>
                <a:lnTo>
                  <a:pt x="9637" y="654064"/>
                </a:lnTo>
                <a:cubicBezTo>
                  <a:pt x="77284" y="280791"/>
                  <a:pt x="369783" y="0"/>
                  <a:pt x="72036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B5748EB6-6F14-7F86-FBFA-55B6CF3F4D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20400" y="6405291"/>
            <a:ext cx="1144780" cy="295561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DB6CC1-5CF2-9619-1900-B830A5E287B3}"/>
              </a:ext>
            </a:extLst>
          </p:cNvPr>
          <p:cNvSpPr>
            <a:spLocks/>
          </p:cNvSpPr>
          <p:nvPr userDrawn="1"/>
        </p:nvSpPr>
        <p:spPr>
          <a:xfrm>
            <a:off x="-914400" y="-1066800"/>
            <a:ext cx="14020802" cy="8991602"/>
          </a:xfrm>
          <a:custGeom>
            <a:avLst/>
            <a:gdLst>
              <a:gd name="connsiteX0" fmla="*/ 913800 w 14020802"/>
              <a:gd name="connsiteY0" fmla="*/ 1066800 h 8991602"/>
              <a:gd name="connsiteX1" fmla="*/ 913800 w 14020802"/>
              <a:gd name="connsiteY1" fmla="*/ 7924451 h 8991602"/>
              <a:gd name="connsiteX2" fmla="*/ 13107000 w 14020802"/>
              <a:gd name="connsiteY2" fmla="*/ 7924451 h 8991602"/>
              <a:gd name="connsiteX3" fmla="*/ 13107000 w 14020802"/>
              <a:gd name="connsiteY3" fmla="*/ 1066800 h 8991602"/>
              <a:gd name="connsiteX4" fmla="*/ 0 w 14020802"/>
              <a:gd name="connsiteY4" fmla="*/ 0 h 8991602"/>
              <a:gd name="connsiteX5" fmla="*/ 14020802 w 14020802"/>
              <a:gd name="connsiteY5" fmla="*/ 0 h 8991602"/>
              <a:gd name="connsiteX6" fmla="*/ 14020802 w 14020802"/>
              <a:gd name="connsiteY6" fmla="*/ 8991602 h 8991602"/>
              <a:gd name="connsiteX7" fmla="*/ 0 w 14020802"/>
              <a:gd name="connsiteY7" fmla="*/ 8991602 h 899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20802" h="8991602">
                <a:moveTo>
                  <a:pt x="913800" y="1066800"/>
                </a:moveTo>
                <a:lnTo>
                  <a:pt x="913800" y="7924451"/>
                </a:lnTo>
                <a:lnTo>
                  <a:pt x="13107000" y="7924451"/>
                </a:lnTo>
                <a:lnTo>
                  <a:pt x="13107000" y="1066800"/>
                </a:lnTo>
                <a:close/>
                <a:moveTo>
                  <a:pt x="0" y="0"/>
                </a:moveTo>
                <a:lnTo>
                  <a:pt x="14020802" y="0"/>
                </a:lnTo>
                <a:lnTo>
                  <a:pt x="14020802" y="8991602"/>
                </a:lnTo>
                <a:lnTo>
                  <a:pt x="0" y="8991602"/>
                </a:lnTo>
                <a:close/>
              </a:path>
            </a:pathLst>
          </a:custGeom>
          <a:solidFill>
            <a:srgbClr val="5751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E91D5F0-F5C9-FC85-BC05-4E52E82E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971" y="412502"/>
            <a:ext cx="10087430" cy="762000"/>
          </a:xfrm>
        </p:spPr>
        <p:txBody>
          <a:bodyPr anchor="t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70420B5E-53BA-CF4C-27E2-46A2C36E66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4970" y="1514764"/>
            <a:ext cx="4448629" cy="2093918"/>
          </a:xfrm>
          <a:prstGeom prst="roundRect">
            <a:avLst/>
          </a:prstGeom>
          <a:gradFill flip="none" rotWithShape="1">
            <a:gsLst>
              <a:gs pos="3000">
                <a:schemeClr val="accent1">
                  <a:lumMod val="60000"/>
                  <a:lumOff val="40000"/>
                </a:schemeClr>
              </a:gs>
              <a:gs pos="89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innerShdw dist="63500" dir="13500000">
              <a:schemeClr val="accent1"/>
            </a:innerShdw>
          </a:effectLst>
        </p:spPr>
        <p:txBody>
          <a:bodyPr wrap="square" lIns="72000" tIns="108000" rIns="72000">
            <a:noAutofit/>
          </a:bodyPr>
          <a:lstStyle>
            <a:lvl1pPr algn="l">
              <a:lnSpc>
                <a:spcPct val="90000"/>
              </a:lnSpc>
              <a:defRPr sz="1800" b="1" baseline="0">
                <a:solidFill>
                  <a:schemeClr val="tx1"/>
                </a:solidFill>
                <a:latin typeface="+mn-lt"/>
              </a:defRPr>
            </a:lvl1pPr>
            <a:lvl2pPr marL="193675" indent="-193675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spc="0" baseline="0">
                <a:solidFill>
                  <a:schemeClr val="bg1"/>
                </a:solidFill>
                <a:latin typeface="+mn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Level 1 Indent for next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66">
            <a:extLst>
              <a:ext uri="{FF2B5EF4-FFF2-40B4-BE49-F238E27FC236}">
                <a16:creationId xmlns:a16="http://schemas.microsoft.com/office/drawing/2014/main" id="{27C3FE44-5AE0-6E4B-6EE2-B02E2013A1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2931" y="1514764"/>
            <a:ext cx="4448629" cy="2093918"/>
          </a:xfrm>
          <a:prstGeom prst="roundRect">
            <a:avLst/>
          </a:prstGeom>
          <a:gradFill>
            <a:gsLst>
              <a:gs pos="3000">
                <a:schemeClr val="accent3"/>
              </a:gs>
              <a:gs pos="89000">
                <a:schemeClr val="accent3">
                  <a:lumMod val="75000"/>
                </a:schemeClr>
              </a:gs>
            </a:gsLst>
          </a:gradFill>
          <a:effectLst>
            <a:innerShdw dist="63500" dir="18900000">
              <a:schemeClr val="accent3"/>
            </a:innerShdw>
          </a:effectLst>
        </p:spPr>
        <p:txBody>
          <a:bodyPr wrap="square" lIns="72000" tIns="108000" rIns="72000">
            <a:noAutofit/>
          </a:bodyPr>
          <a:lstStyle>
            <a:lvl1pPr algn="l" rtl="0">
              <a:lnSpc>
                <a:spcPct val="90000"/>
              </a:lnSpc>
              <a:defRPr sz="1800" b="1" baseline="0">
                <a:solidFill>
                  <a:schemeClr val="tx1"/>
                </a:solidFill>
                <a:latin typeface="+mn-lt"/>
              </a:defRPr>
            </a:lvl1pPr>
            <a:lvl2pPr marL="193675" indent="-193675" algn="l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spc="0" baseline="0">
                <a:solidFill>
                  <a:schemeClr val="bg1"/>
                </a:solidFill>
                <a:latin typeface="+mn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Level 1 Indent for next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68">
            <a:extLst>
              <a:ext uri="{FF2B5EF4-FFF2-40B4-BE49-F238E27FC236}">
                <a16:creationId xmlns:a16="http://schemas.microsoft.com/office/drawing/2014/main" id="{BC737444-77AF-C1C4-0CC4-F23B56AFB2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4969" y="3887254"/>
            <a:ext cx="4448629" cy="2093918"/>
          </a:xfrm>
          <a:prstGeom prst="roundRect">
            <a:avLst/>
          </a:prstGeom>
          <a:gradFill>
            <a:gsLst>
              <a:gs pos="3000">
                <a:schemeClr val="accent4"/>
              </a:gs>
              <a:gs pos="89000">
                <a:schemeClr val="accent4">
                  <a:lumMod val="75000"/>
                </a:schemeClr>
              </a:gs>
            </a:gsLst>
          </a:gradFill>
          <a:effectLst>
            <a:innerShdw dist="63500" dir="8100000">
              <a:schemeClr val="accent4">
                <a:lumMod val="75000"/>
              </a:schemeClr>
            </a:innerShdw>
          </a:effectLst>
        </p:spPr>
        <p:txBody>
          <a:bodyPr wrap="square" lIns="72000" tIns="108000" rIns="72000">
            <a:noAutofit/>
          </a:bodyPr>
          <a:lstStyle>
            <a:lvl1pPr algn="l" rtl="0">
              <a:lnSpc>
                <a:spcPct val="90000"/>
              </a:lnSpc>
              <a:defRPr sz="1800" b="1" baseline="0">
                <a:solidFill>
                  <a:schemeClr val="tx1"/>
                </a:solidFill>
                <a:latin typeface="+mn-lt"/>
              </a:defRPr>
            </a:lvl1pPr>
            <a:lvl2pPr marL="193675" indent="-193675" algn="l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spc="0" baseline="0">
                <a:solidFill>
                  <a:schemeClr val="bg1"/>
                </a:solidFill>
                <a:latin typeface="+mn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Level 1 Indent for next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70">
            <a:extLst>
              <a:ext uri="{FF2B5EF4-FFF2-40B4-BE49-F238E27FC236}">
                <a16:creationId xmlns:a16="http://schemas.microsoft.com/office/drawing/2014/main" id="{C326615A-94FB-01C1-CC83-6C9B1AF4FA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2931" y="3887254"/>
            <a:ext cx="4448629" cy="2093918"/>
          </a:xfrm>
          <a:prstGeom prst="roundRect">
            <a:avLst/>
          </a:prstGeom>
          <a:gradFill>
            <a:gsLst>
              <a:gs pos="3000">
                <a:schemeClr val="accent5"/>
              </a:gs>
              <a:gs pos="89000">
                <a:schemeClr val="accent5">
                  <a:lumMod val="75000"/>
                </a:schemeClr>
              </a:gs>
            </a:gsLst>
          </a:gradFill>
          <a:effectLst>
            <a:innerShdw dist="63500" dir="2700000">
              <a:schemeClr val="accent5"/>
            </a:innerShdw>
          </a:effectLst>
        </p:spPr>
        <p:txBody>
          <a:bodyPr wrap="square" lIns="72000" tIns="108000" rIns="72000">
            <a:noAutofit/>
          </a:bodyPr>
          <a:lstStyle>
            <a:lvl1pPr algn="l" rtl="0">
              <a:lnSpc>
                <a:spcPct val="90000"/>
              </a:lnSpc>
              <a:defRPr sz="1800" b="1" baseline="0">
                <a:solidFill>
                  <a:schemeClr val="tx1"/>
                </a:solidFill>
                <a:latin typeface="+mn-lt"/>
              </a:defRPr>
            </a:lvl1pPr>
            <a:lvl2pPr marL="193675" indent="-193675" algn="l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spc="0" baseline="0">
                <a:solidFill>
                  <a:schemeClr val="bg1"/>
                </a:solidFill>
                <a:latin typeface="+mn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Level 1 Indent for next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46093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Slide - Chalk">
    <p:bg>
      <p:bgPr>
        <a:solidFill>
          <a:srgbClr val="F0E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">
            <a:extLst>
              <a:ext uri="{FF2B5EF4-FFF2-40B4-BE49-F238E27FC236}">
                <a16:creationId xmlns:a16="http://schemas.microsoft.com/office/drawing/2014/main" id="{F6242CD9-31AB-02C5-531B-9983F4E9DB34}"/>
              </a:ext>
            </a:extLst>
          </p:cNvPr>
          <p:cNvSpPr/>
          <p:nvPr userDrawn="1"/>
        </p:nvSpPr>
        <p:spPr>
          <a:xfrm>
            <a:off x="516000" y="943490"/>
            <a:ext cx="11160000" cy="1"/>
          </a:xfrm>
          <a:prstGeom prst="line">
            <a:avLst/>
          </a:prstGeom>
          <a:ln w="12700">
            <a:solidFill>
              <a:srgbClr val="232323"/>
            </a:solidFill>
            <a:miter lim="400000"/>
          </a:ln>
        </p:spPr>
        <p:txBody>
          <a:bodyPr lIns="25400" tIns="25400" rIns="25400" bIns="25400" anchor="ctr"/>
          <a:lstStyle/>
          <a:p>
            <a:endParaRPr sz="750" b="0" i="0">
              <a:latin typeface="Work Sans" pitchFamily="2" charset="77"/>
            </a:endParaRP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7008F271-8895-F9DA-C5C0-9D5C35E0002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30702" y="6249544"/>
            <a:ext cx="417618" cy="225072"/>
          </a:xfrm>
          <a:prstGeom prst="rect">
            <a:avLst/>
          </a:prstGeom>
        </p:spPr>
        <p:txBody>
          <a:bodyPr anchor="b"/>
          <a:lstStyle>
            <a:lvl1pPr>
              <a:defRPr sz="1000" b="0" i="0">
                <a:solidFill>
                  <a:srgbClr val="232323"/>
                </a:solidFill>
                <a:latin typeface="Work Sans" pitchFamily="2" charset="77"/>
              </a:defRPr>
            </a:lvl1pPr>
          </a:lstStyle>
          <a:p>
            <a:fld id="{86CB4B4D-7CA3-9044-876B-883B54F8677D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9165AC-0268-6AFC-FA8C-0D42FE7017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9014" y="355825"/>
            <a:ext cx="1729672" cy="420633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EED07C0A-9890-41AA-FD47-6C53333FD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33" y="365125"/>
            <a:ext cx="8367415" cy="496713"/>
          </a:xfrm>
          <a:prstGeom prst="rect">
            <a:avLst/>
          </a:prstGeom>
        </p:spPr>
        <p:txBody>
          <a:bodyPr/>
          <a:lstStyle>
            <a:lvl1pPr>
              <a:defRPr sz="2700">
                <a:latin typeface="Work Sa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78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gradFill flip="none" rotWithShape="1">
          <a:gsLst>
            <a:gs pos="50000">
              <a:srgbClr val="85A9B9"/>
            </a:gs>
            <a:gs pos="17000">
              <a:srgbClr val="4F6E7A"/>
            </a:gs>
            <a:gs pos="89000">
              <a:srgbClr val="4C687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4">
            <a:extLst>
              <a:ext uri="{FF2B5EF4-FFF2-40B4-BE49-F238E27FC236}">
                <a16:creationId xmlns:a16="http://schemas.microsoft.com/office/drawing/2014/main" id="{1B6C82BF-7DC5-7064-EB71-C133832E88F7}"/>
              </a:ext>
            </a:extLst>
          </p:cNvPr>
          <p:cNvSpPr/>
          <p:nvPr userDrawn="1"/>
        </p:nvSpPr>
        <p:spPr>
          <a:xfrm>
            <a:off x="152400" y="1731302"/>
            <a:ext cx="12192000" cy="5126698"/>
          </a:xfrm>
          <a:custGeom>
            <a:avLst/>
            <a:gdLst/>
            <a:ahLst/>
            <a:cxnLst/>
            <a:rect l="l" t="t" r="r" b="b"/>
            <a:pathLst>
              <a:path w="20104100" h="8199120">
                <a:moveTo>
                  <a:pt x="20104099" y="0"/>
                </a:moveTo>
                <a:lnTo>
                  <a:pt x="0" y="0"/>
                </a:lnTo>
                <a:lnTo>
                  <a:pt x="0" y="8198703"/>
                </a:lnTo>
                <a:lnTo>
                  <a:pt x="20104099" y="8198703"/>
                </a:lnTo>
                <a:lnTo>
                  <a:pt x="20104099" y="0"/>
                </a:ln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40000"/>
                  <a:lumOff val="60000"/>
                  <a:alpha val="43000"/>
                </a:schemeClr>
              </a:gs>
              <a:gs pos="54000">
                <a:schemeClr val="accent3">
                  <a:lumMod val="95000"/>
                  <a:lumOff val="5000"/>
                  <a:alpha val="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67067F05-59E1-22F3-D247-90807E45FCA8}"/>
              </a:ext>
            </a:extLst>
          </p:cNvPr>
          <p:cNvSpPr/>
          <p:nvPr userDrawn="1"/>
        </p:nvSpPr>
        <p:spPr>
          <a:xfrm>
            <a:off x="5094567" y="863664"/>
            <a:ext cx="3956717" cy="2315511"/>
          </a:xfrm>
          <a:custGeom>
            <a:avLst/>
            <a:gdLst>
              <a:gd name="connsiteX0" fmla="*/ 1978358 w 3956717"/>
              <a:gd name="connsiteY0" fmla="*/ 0 h 2315511"/>
              <a:gd name="connsiteX1" fmla="*/ 2827242 w 3956717"/>
              <a:gd name="connsiteY1" fmla="*/ 993569 h 2315511"/>
              <a:gd name="connsiteX2" fmla="*/ 3444541 w 3956717"/>
              <a:gd name="connsiteY2" fmla="*/ 1716103 h 2315511"/>
              <a:gd name="connsiteX3" fmla="*/ 3444542 w 3956717"/>
              <a:gd name="connsiteY3" fmla="*/ 1716103 h 2315511"/>
              <a:gd name="connsiteX4" fmla="*/ 3956717 w 3956717"/>
              <a:gd name="connsiteY4" fmla="*/ 2315511 h 2315511"/>
              <a:gd name="connsiteX5" fmla="*/ 0 w 3956717"/>
              <a:gd name="connsiteY5" fmla="*/ 2315511 h 2315511"/>
              <a:gd name="connsiteX6" fmla="*/ 512175 w 3956717"/>
              <a:gd name="connsiteY6" fmla="*/ 1716103 h 2315511"/>
              <a:gd name="connsiteX7" fmla="*/ 512176 w 3956717"/>
              <a:gd name="connsiteY7" fmla="*/ 1716103 h 2315511"/>
              <a:gd name="connsiteX8" fmla="*/ 1129474 w 3956717"/>
              <a:gd name="connsiteY8" fmla="*/ 993569 h 231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6717" h="2315511">
                <a:moveTo>
                  <a:pt x="1978358" y="0"/>
                </a:moveTo>
                <a:lnTo>
                  <a:pt x="2827242" y="993569"/>
                </a:lnTo>
                <a:lnTo>
                  <a:pt x="3444541" y="1716103"/>
                </a:lnTo>
                <a:lnTo>
                  <a:pt x="3444542" y="1716103"/>
                </a:lnTo>
                <a:lnTo>
                  <a:pt x="3956717" y="2315511"/>
                </a:lnTo>
                <a:lnTo>
                  <a:pt x="0" y="2315511"/>
                </a:lnTo>
                <a:lnTo>
                  <a:pt x="512175" y="1716103"/>
                </a:lnTo>
                <a:lnTo>
                  <a:pt x="512176" y="1716103"/>
                </a:lnTo>
                <a:lnTo>
                  <a:pt x="1129474" y="993569"/>
                </a:lnTo>
                <a:close/>
              </a:path>
            </a:pathLst>
          </a:custGeom>
          <a:gradFill>
            <a:gsLst>
              <a:gs pos="0">
                <a:srgbClr val="B3CDD0"/>
              </a:gs>
              <a:gs pos="28000">
                <a:srgbClr val="85A9B9"/>
              </a:gs>
              <a:gs pos="100000">
                <a:srgbClr val="7394A3"/>
              </a:gs>
            </a:gsLst>
            <a:lin ang="18540104" scaled="1"/>
          </a:gra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28B675F6-6DEA-36F9-6F37-BB28DC72EBFA}"/>
              </a:ext>
            </a:extLst>
          </p:cNvPr>
          <p:cNvSpPr/>
          <p:nvPr userDrawn="1"/>
        </p:nvSpPr>
        <p:spPr>
          <a:xfrm>
            <a:off x="6200741" y="1828943"/>
            <a:ext cx="1744368" cy="55562"/>
          </a:xfrm>
          <a:custGeom>
            <a:avLst/>
            <a:gdLst>
              <a:gd name="connsiteX0" fmla="*/ 47471 w 1744368"/>
              <a:gd name="connsiteY0" fmla="*/ 0 h 55562"/>
              <a:gd name="connsiteX1" fmla="*/ 1696898 w 1744368"/>
              <a:gd name="connsiteY1" fmla="*/ 0 h 55562"/>
              <a:gd name="connsiteX2" fmla="*/ 1721068 w 1744368"/>
              <a:gd name="connsiteY2" fmla="*/ 28290 h 55562"/>
              <a:gd name="connsiteX3" fmla="*/ 1744368 w 1744368"/>
              <a:gd name="connsiteY3" fmla="*/ 55562 h 55562"/>
              <a:gd name="connsiteX4" fmla="*/ 0 w 1744368"/>
              <a:gd name="connsiteY4" fmla="*/ 55562 h 55562"/>
              <a:gd name="connsiteX5" fmla="*/ 23300 w 1744368"/>
              <a:gd name="connsiteY5" fmla="*/ 28290 h 5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4368" h="55562">
                <a:moveTo>
                  <a:pt x="47471" y="0"/>
                </a:moveTo>
                <a:lnTo>
                  <a:pt x="1696898" y="0"/>
                </a:lnTo>
                <a:lnTo>
                  <a:pt x="1721068" y="28290"/>
                </a:lnTo>
                <a:lnTo>
                  <a:pt x="1744368" y="55562"/>
                </a:lnTo>
                <a:lnTo>
                  <a:pt x="0" y="55562"/>
                </a:lnTo>
                <a:lnTo>
                  <a:pt x="23300" y="28290"/>
                </a:lnTo>
                <a:close/>
              </a:path>
            </a:pathLst>
          </a:custGeom>
          <a:solidFill>
            <a:srgbClr val="C9BCA4"/>
          </a:solidFill>
          <a:ln w="1111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252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GB" sz="1200" b="1">
                <a:latin typeface="+mn-lt"/>
              </a:rPr>
              <a:t>Philanthropy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3E4D28F-B599-D680-68E8-6822E96937D6}"/>
              </a:ext>
            </a:extLst>
          </p:cNvPr>
          <p:cNvSpPr/>
          <p:nvPr/>
        </p:nvSpPr>
        <p:spPr>
          <a:xfrm>
            <a:off x="7010806" y="1829451"/>
            <a:ext cx="1552083" cy="778097"/>
          </a:xfrm>
          <a:custGeom>
            <a:avLst/>
            <a:gdLst>
              <a:gd name="connsiteX0" fmla="*/ 388938 w 1552083"/>
              <a:gd name="connsiteY0" fmla="*/ 778097 h 778097"/>
              <a:gd name="connsiteX1" fmla="*/ 1552083 w 1552083"/>
              <a:gd name="connsiteY1" fmla="*/ 778097 h 778097"/>
              <a:gd name="connsiteX2" fmla="*/ 1504632 w 1552083"/>
              <a:gd name="connsiteY2" fmla="*/ 722535 h 778097"/>
              <a:gd name="connsiteX3" fmla="*/ 389048 w 1552083"/>
              <a:gd name="connsiteY3" fmla="*/ 722535 h 778097"/>
              <a:gd name="connsiteX4" fmla="*/ 55563 w 1552083"/>
              <a:gd name="connsiteY4" fmla="*/ 389049 h 778097"/>
              <a:gd name="connsiteX5" fmla="*/ 389048 w 1552083"/>
              <a:gd name="connsiteY5" fmla="*/ 55563 h 778097"/>
              <a:gd name="connsiteX6" fmla="*/ 934894 w 1552083"/>
              <a:gd name="connsiteY6" fmla="*/ 55563 h 778097"/>
              <a:gd name="connsiteX7" fmla="*/ 887444 w 1552083"/>
              <a:gd name="connsiteY7" fmla="*/ 0 h 778097"/>
              <a:gd name="connsiteX8" fmla="*/ 389048 w 1552083"/>
              <a:gd name="connsiteY8" fmla="*/ 0 h 778097"/>
              <a:gd name="connsiteX9" fmla="*/ 0 w 1552083"/>
              <a:gd name="connsiteY9" fmla="*/ 389049 h 778097"/>
              <a:gd name="connsiteX10" fmla="*/ 389048 w 1552083"/>
              <a:gd name="connsiteY10" fmla="*/ 778097 h 7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52083" h="778097">
                <a:moveTo>
                  <a:pt x="388938" y="778097"/>
                </a:moveTo>
                <a:lnTo>
                  <a:pt x="1552083" y="778097"/>
                </a:lnTo>
                <a:lnTo>
                  <a:pt x="1504632" y="722535"/>
                </a:lnTo>
                <a:lnTo>
                  <a:pt x="389048" y="722535"/>
                </a:lnTo>
                <a:cubicBezTo>
                  <a:pt x="205137" y="722535"/>
                  <a:pt x="55563" y="572961"/>
                  <a:pt x="55563" y="389049"/>
                </a:cubicBezTo>
                <a:cubicBezTo>
                  <a:pt x="55563" y="205137"/>
                  <a:pt x="205137" y="55563"/>
                  <a:pt x="389048" y="55563"/>
                </a:cubicBezTo>
                <a:lnTo>
                  <a:pt x="934894" y="55563"/>
                </a:lnTo>
                <a:lnTo>
                  <a:pt x="887444" y="0"/>
                </a:lnTo>
                <a:lnTo>
                  <a:pt x="389048" y="0"/>
                </a:lnTo>
                <a:cubicBezTo>
                  <a:pt x="174577" y="0"/>
                  <a:pt x="0" y="174466"/>
                  <a:pt x="0" y="389049"/>
                </a:cubicBezTo>
                <a:cubicBezTo>
                  <a:pt x="0" y="603631"/>
                  <a:pt x="174466" y="778097"/>
                  <a:pt x="389048" y="778097"/>
                </a:cubicBezTo>
                <a:close/>
              </a:path>
            </a:pathLst>
          </a:custGeom>
          <a:solidFill>
            <a:srgbClr val="C9BCA4"/>
          </a:solidFill>
          <a:ln w="11113" cap="flat">
            <a:noFill/>
            <a:prstDash val="solid"/>
            <a:miter/>
          </a:ln>
        </p:spPr>
        <p:txBody>
          <a:bodyPr lIns="108000" rIns="468000" bIns="0" rtlCol="0" anchor="ctr"/>
          <a:lstStyle/>
          <a:p>
            <a:pPr algn="ctr"/>
            <a:r>
              <a:rPr lang="en-GB" sz="1200" b="1">
                <a:latin typeface="+mn-lt"/>
              </a:rPr>
              <a:t>Long-term</a:t>
            </a:r>
            <a:br>
              <a:rPr lang="en-GB" sz="1200" b="1">
                <a:latin typeface="+mn-lt"/>
              </a:rPr>
            </a:br>
            <a:r>
              <a:rPr lang="en-GB" sz="1200" b="1">
                <a:latin typeface="+mn-lt"/>
              </a:rPr>
              <a:t>Care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A978938-97F7-1EFA-47DA-205A16C6CFE9}"/>
              </a:ext>
            </a:extLst>
          </p:cNvPr>
          <p:cNvSpPr/>
          <p:nvPr/>
        </p:nvSpPr>
        <p:spPr>
          <a:xfrm>
            <a:off x="5582961" y="1829451"/>
            <a:ext cx="1816671" cy="778097"/>
          </a:xfrm>
          <a:custGeom>
            <a:avLst/>
            <a:gdLst>
              <a:gd name="connsiteX0" fmla="*/ 0 w 1816671"/>
              <a:gd name="connsiteY0" fmla="*/ 778097 h 778097"/>
              <a:gd name="connsiteX1" fmla="*/ 1816672 w 1816671"/>
              <a:gd name="connsiteY1" fmla="*/ 778097 h 778097"/>
              <a:gd name="connsiteX2" fmla="*/ 1816672 w 1816671"/>
              <a:gd name="connsiteY2" fmla="*/ 722535 h 778097"/>
              <a:gd name="connsiteX3" fmla="*/ 1483185 w 1816671"/>
              <a:gd name="connsiteY3" fmla="*/ 389049 h 778097"/>
              <a:gd name="connsiteX4" fmla="*/ 1816672 w 1816671"/>
              <a:gd name="connsiteY4" fmla="*/ 55563 h 778097"/>
              <a:gd name="connsiteX5" fmla="*/ 1816672 w 1816671"/>
              <a:gd name="connsiteY5" fmla="*/ 0 h 778097"/>
              <a:gd name="connsiteX6" fmla="*/ 664750 w 1816671"/>
              <a:gd name="connsiteY6" fmla="*/ 0 h 778097"/>
              <a:gd name="connsiteX7" fmla="*/ 617300 w 1816671"/>
              <a:gd name="connsiteY7" fmla="*/ 55563 h 778097"/>
              <a:gd name="connsiteX8" fmla="*/ 1616535 w 1816671"/>
              <a:gd name="connsiteY8" fmla="*/ 55563 h 778097"/>
              <a:gd name="connsiteX9" fmla="*/ 1427734 w 1816671"/>
              <a:gd name="connsiteY9" fmla="*/ 389049 h 778097"/>
              <a:gd name="connsiteX10" fmla="*/ 1616535 w 1816671"/>
              <a:gd name="connsiteY10" fmla="*/ 722535 h 778097"/>
              <a:gd name="connsiteX11" fmla="*/ 47451 w 1816671"/>
              <a:gd name="connsiteY11" fmla="*/ 722535 h 778097"/>
              <a:gd name="connsiteX12" fmla="*/ 0 w 1816671"/>
              <a:gd name="connsiteY12" fmla="*/ 778097 h 7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6671" h="778097">
                <a:moveTo>
                  <a:pt x="0" y="778097"/>
                </a:moveTo>
                <a:lnTo>
                  <a:pt x="1816672" y="778097"/>
                </a:lnTo>
                <a:lnTo>
                  <a:pt x="1816672" y="722535"/>
                </a:lnTo>
                <a:cubicBezTo>
                  <a:pt x="1632760" y="722535"/>
                  <a:pt x="1483185" y="572961"/>
                  <a:pt x="1483185" y="389049"/>
                </a:cubicBezTo>
                <a:cubicBezTo>
                  <a:pt x="1483185" y="205137"/>
                  <a:pt x="1632760" y="55563"/>
                  <a:pt x="1816672" y="55563"/>
                </a:cubicBezTo>
                <a:lnTo>
                  <a:pt x="1816672" y="0"/>
                </a:lnTo>
                <a:lnTo>
                  <a:pt x="664750" y="0"/>
                </a:lnTo>
                <a:lnTo>
                  <a:pt x="617300" y="55563"/>
                </a:lnTo>
                <a:lnTo>
                  <a:pt x="1616535" y="55563"/>
                </a:lnTo>
                <a:cubicBezTo>
                  <a:pt x="1503522" y="123682"/>
                  <a:pt x="1427734" y="247698"/>
                  <a:pt x="1427734" y="389049"/>
                </a:cubicBezTo>
                <a:cubicBezTo>
                  <a:pt x="1427734" y="530400"/>
                  <a:pt x="1503522" y="654415"/>
                  <a:pt x="1616535" y="722535"/>
                </a:cubicBezTo>
                <a:lnTo>
                  <a:pt x="47451" y="722535"/>
                </a:lnTo>
                <a:lnTo>
                  <a:pt x="0" y="778097"/>
                </a:lnTo>
                <a:close/>
              </a:path>
            </a:pathLst>
          </a:custGeom>
          <a:solidFill>
            <a:srgbClr val="C9BCA4"/>
          </a:solidFill>
          <a:ln w="11113" cap="flat">
            <a:noFill/>
            <a:prstDash val="solid"/>
            <a:miter/>
          </a:ln>
        </p:spPr>
        <p:txBody>
          <a:bodyPr lIns="180000" rIns="252000" bIns="0" rtlCol="0" anchor="ctr"/>
          <a:lstStyle/>
          <a:p>
            <a:pPr algn="ctr"/>
            <a:r>
              <a:rPr lang="en-GB" sz="1200" b="1">
                <a:latin typeface="+mn-lt"/>
              </a:rPr>
              <a:t>Buying a </a:t>
            </a:r>
            <a:br>
              <a:rPr lang="en-GB" sz="1200" b="1">
                <a:latin typeface="+mn-lt"/>
              </a:rPr>
            </a:br>
            <a:r>
              <a:rPr lang="en-GB" sz="1200" b="1">
                <a:latin typeface="+mn-lt"/>
              </a:rPr>
              <a:t>Holiday Home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38BD382-D550-9442-7029-2B26FA71A862}"/>
              </a:ext>
            </a:extLst>
          </p:cNvPr>
          <p:cNvSpPr/>
          <p:nvPr/>
        </p:nvSpPr>
        <p:spPr>
          <a:xfrm>
            <a:off x="7537095" y="2551986"/>
            <a:ext cx="1560750" cy="681863"/>
          </a:xfrm>
          <a:custGeom>
            <a:avLst/>
            <a:gdLst>
              <a:gd name="connsiteX0" fmla="*/ 1513300 w 1560750"/>
              <a:gd name="connsiteY0" fmla="*/ 626301 h 681863"/>
              <a:gd name="connsiteX1" fmla="*/ 186356 w 1560750"/>
              <a:gd name="connsiteY1" fmla="*/ 626301 h 681863"/>
              <a:gd name="connsiteX2" fmla="*/ 340931 w 1560750"/>
              <a:gd name="connsiteY2" fmla="*/ 340932 h 681863"/>
              <a:gd name="connsiteX3" fmla="*/ 186356 w 1560750"/>
              <a:gd name="connsiteY3" fmla="*/ 55563 h 681863"/>
              <a:gd name="connsiteX4" fmla="*/ 1025684 w 1560750"/>
              <a:gd name="connsiteY4" fmla="*/ 55563 h 681863"/>
              <a:gd name="connsiteX5" fmla="*/ 978233 w 1560750"/>
              <a:gd name="connsiteY5" fmla="*/ 0 h 681863"/>
              <a:gd name="connsiteX6" fmla="*/ 0 w 1560750"/>
              <a:gd name="connsiteY6" fmla="*/ 0 h 681863"/>
              <a:gd name="connsiteX7" fmla="*/ 0 w 1560750"/>
              <a:gd name="connsiteY7" fmla="*/ 55563 h 681863"/>
              <a:gd name="connsiteX8" fmla="*/ 285369 w 1560750"/>
              <a:gd name="connsiteY8" fmla="*/ 340932 h 681863"/>
              <a:gd name="connsiteX9" fmla="*/ 0 w 1560750"/>
              <a:gd name="connsiteY9" fmla="*/ 626301 h 681863"/>
              <a:gd name="connsiteX10" fmla="*/ 0 w 1560750"/>
              <a:gd name="connsiteY10" fmla="*/ 681863 h 681863"/>
              <a:gd name="connsiteX11" fmla="*/ 1560750 w 1560750"/>
              <a:gd name="connsiteY11" fmla="*/ 681863 h 681863"/>
              <a:gd name="connsiteX12" fmla="*/ 1513300 w 1560750"/>
              <a:gd name="connsiteY12" fmla="*/ 626301 h 68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60750" h="681863">
                <a:moveTo>
                  <a:pt x="1513300" y="626301"/>
                </a:moveTo>
                <a:lnTo>
                  <a:pt x="186356" y="626301"/>
                </a:lnTo>
                <a:cubicBezTo>
                  <a:pt x="279368" y="565404"/>
                  <a:pt x="340931" y="460169"/>
                  <a:pt x="340931" y="340932"/>
                </a:cubicBezTo>
                <a:cubicBezTo>
                  <a:pt x="340931" y="221694"/>
                  <a:pt x="279368" y="116459"/>
                  <a:pt x="186356" y="55563"/>
                </a:cubicBezTo>
                <a:lnTo>
                  <a:pt x="1025684" y="55563"/>
                </a:lnTo>
                <a:lnTo>
                  <a:pt x="978233" y="0"/>
                </a:lnTo>
                <a:lnTo>
                  <a:pt x="0" y="0"/>
                </a:lnTo>
                <a:lnTo>
                  <a:pt x="0" y="55563"/>
                </a:lnTo>
                <a:cubicBezTo>
                  <a:pt x="157353" y="55563"/>
                  <a:pt x="285369" y="183579"/>
                  <a:pt x="285369" y="340932"/>
                </a:cubicBezTo>
                <a:cubicBezTo>
                  <a:pt x="285369" y="498284"/>
                  <a:pt x="157353" y="626301"/>
                  <a:pt x="0" y="626301"/>
                </a:cubicBezTo>
                <a:lnTo>
                  <a:pt x="0" y="681863"/>
                </a:lnTo>
                <a:lnTo>
                  <a:pt x="1560750" y="681863"/>
                </a:lnTo>
                <a:lnTo>
                  <a:pt x="1513300" y="626301"/>
                </a:lnTo>
                <a:close/>
              </a:path>
            </a:pathLst>
          </a:custGeom>
          <a:solidFill>
            <a:srgbClr val="C9BCA4"/>
          </a:solidFill>
          <a:ln w="11113" cap="flat">
            <a:noFill/>
            <a:prstDash val="solid"/>
            <a:miter/>
          </a:ln>
        </p:spPr>
        <p:txBody>
          <a:bodyPr lIns="216000" rIns="216000" rtlCol="0" anchor="ctr"/>
          <a:lstStyle/>
          <a:p>
            <a:pPr algn="ctr"/>
            <a:r>
              <a:rPr lang="en-GB" sz="1200" b="1">
                <a:latin typeface="+mn-lt"/>
              </a:rPr>
              <a:t>Travel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2844430-C9E3-4727-683C-DCFFE3C71955}"/>
              </a:ext>
            </a:extLst>
          </p:cNvPr>
          <p:cNvSpPr/>
          <p:nvPr/>
        </p:nvSpPr>
        <p:spPr>
          <a:xfrm>
            <a:off x="6360058" y="2551986"/>
            <a:ext cx="1517967" cy="681863"/>
          </a:xfrm>
          <a:custGeom>
            <a:avLst/>
            <a:gdLst>
              <a:gd name="connsiteX0" fmla="*/ 1177036 w 1517967"/>
              <a:gd name="connsiteY0" fmla="*/ 681863 h 681863"/>
              <a:gd name="connsiteX1" fmla="*/ 340931 w 1517967"/>
              <a:gd name="connsiteY1" fmla="*/ 681863 h 681863"/>
              <a:gd name="connsiteX2" fmla="*/ 0 w 1517967"/>
              <a:gd name="connsiteY2" fmla="*/ 340932 h 681863"/>
              <a:gd name="connsiteX3" fmla="*/ 340931 w 1517967"/>
              <a:gd name="connsiteY3" fmla="*/ 0 h 681863"/>
              <a:gd name="connsiteX4" fmla="*/ 1177036 w 1517967"/>
              <a:gd name="connsiteY4" fmla="*/ 0 h 681863"/>
              <a:gd name="connsiteX5" fmla="*/ 1517968 w 1517967"/>
              <a:gd name="connsiteY5" fmla="*/ 340932 h 681863"/>
              <a:gd name="connsiteX6" fmla="*/ 1177036 w 1517967"/>
              <a:gd name="connsiteY6" fmla="*/ 681863 h 681863"/>
              <a:gd name="connsiteX7" fmla="*/ 340931 w 1517967"/>
              <a:gd name="connsiteY7" fmla="*/ 55563 h 681863"/>
              <a:gd name="connsiteX8" fmla="*/ 55563 w 1517967"/>
              <a:gd name="connsiteY8" fmla="*/ 340932 h 681863"/>
              <a:gd name="connsiteX9" fmla="*/ 340931 w 1517967"/>
              <a:gd name="connsiteY9" fmla="*/ 626301 h 681863"/>
              <a:gd name="connsiteX10" fmla="*/ 1177036 w 1517967"/>
              <a:gd name="connsiteY10" fmla="*/ 626301 h 681863"/>
              <a:gd name="connsiteX11" fmla="*/ 1462405 w 1517967"/>
              <a:gd name="connsiteY11" fmla="*/ 340932 h 681863"/>
              <a:gd name="connsiteX12" fmla="*/ 1177036 w 1517967"/>
              <a:gd name="connsiteY12" fmla="*/ 55563 h 681863"/>
              <a:gd name="connsiteX13" fmla="*/ 340931 w 1517967"/>
              <a:gd name="connsiteY13" fmla="*/ 55563 h 68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17967" h="681863">
                <a:moveTo>
                  <a:pt x="1177036" y="681863"/>
                </a:moveTo>
                <a:lnTo>
                  <a:pt x="340931" y="681863"/>
                </a:lnTo>
                <a:cubicBezTo>
                  <a:pt x="152908" y="681863"/>
                  <a:pt x="0" y="528955"/>
                  <a:pt x="0" y="340932"/>
                </a:cubicBezTo>
                <a:cubicBezTo>
                  <a:pt x="0" y="152908"/>
                  <a:pt x="152908" y="0"/>
                  <a:pt x="340931" y="0"/>
                </a:cubicBezTo>
                <a:lnTo>
                  <a:pt x="1177036" y="0"/>
                </a:lnTo>
                <a:cubicBezTo>
                  <a:pt x="1365060" y="0"/>
                  <a:pt x="1517968" y="152908"/>
                  <a:pt x="1517968" y="340932"/>
                </a:cubicBezTo>
                <a:cubicBezTo>
                  <a:pt x="1517968" y="528955"/>
                  <a:pt x="1365060" y="681863"/>
                  <a:pt x="1177036" y="681863"/>
                </a:cubicBezTo>
                <a:close/>
                <a:moveTo>
                  <a:pt x="340931" y="55563"/>
                </a:moveTo>
                <a:cubicBezTo>
                  <a:pt x="183578" y="55563"/>
                  <a:pt x="55563" y="183579"/>
                  <a:pt x="55563" y="340932"/>
                </a:cubicBezTo>
                <a:cubicBezTo>
                  <a:pt x="55563" y="498284"/>
                  <a:pt x="183578" y="626301"/>
                  <a:pt x="340931" y="626301"/>
                </a:cubicBezTo>
                <a:lnTo>
                  <a:pt x="1177036" y="626301"/>
                </a:lnTo>
                <a:cubicBezTo>
                  <a:pt x="1334389" y="626301"/>
                  <a:pt x="1462405" y="498284"/>
                  <a:pt x="1462405" y="340932"/>
                </a:cubicBezTo>
                <a:cubicBezTo>
                  <a:pt x="1462405" y="183579"/>
                  <a:pt x="1334389" y="55563"/>
                  <a:pt x="1177036" y="55563"/>
                </a:cubicBezTo>
                <a:lnTo>
                  <a:pt x="340931" y="55563"/>
                </a:lnTo>
                <a:close/>
              </a:path>
            </a:pathLst>
          </a:custGeom>
          <a:solidFill>
            <a:srgbClr val="C9BCA4"/>
          </a:solidFill>
          <a:ln w="11113" cap="flat">
            <a:noFill/>
            <a:prstDash val="solid"/>
            <a:miter/>
          </a:ln>
        </p:spPr>
        <p:txBody>
          <a:bodyPr lIns="216000" rIns="216000" rtlCol="0" anchor="ctr"/>
          <a:lstStyle/>
          <a:p>
            <a:pPr algn="ctr"/>
            <a:r>
              <a:rPr lang="en-GB" sz="1200" b="1">
                <a:latin typeface="+mn-lt"/>
              </a:rPr>
              <a:t>Estate</a:t>
            </a:r>
            <a:br>
              <a:rPr lang="en-GB" sz="1200" b="1">
                <a:latin typeface="+mn-lt"/>
              </a:rPr>
            </a:br>
            <a:r>
              <a:rPr lang="en-GB" sz="1200" b="1">
                <a:latin typeface="+mn-lt"/>
              </a:rPr>
              <a:t>Planning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FCA776A-340B-FC5D-E36C-B44FCE6FC98B}"/>
              </a:ext>
            </a:extLst>
          </p:cNvPr>
          <p:cNvSpPr/>
          <p:nvPr/>
        </p:nvSpPr>
        <p:spPr>
          <a:xfrm>
            <a:off x="5047894" y="2551986"/>
            <a:ext cx="1653095" cy="681863"/>
          </a:xfrm>
          <a:custGeom>
            <a:avLst/>
            <a:gdLst>
              <a:gd name="connsiteX0" fmla="*/ 0 w 1653095"/>
              <a:gd name="connsiteY0" fmla="*/ 681863 h 681863"/>
              <a:gd name="connsiteX1" fmla="*/ 1653096 w 1653095"/>
              <a:gd name="connsiteY1" fmla="*/ 681863 h 681863"/>
              <a:gd name="connsiteX2" fmla="*/ 1653096 w 1653095"/>
              <a:gd name="connsiteY2" fmla="*/ 626301 h 681863"/>
              <a:gd name="connsiteX3" fmla="*/ 1367727 w 1653095"/>
              <a:gd name="connsiteY3" fmla="*/ 340932 h 681863"/>
              <a:gd name="connsiteX4" fmla="*/ 1653096 w 1653095"/>
              <a:gd name="connsiteY4" fmla="*/ 55563 h 681863"/>
              <a:gd name="connsiteX5" fmla="*/ 1653096 w 1653095"/>
              <a:gd name="connsiteY5" fmla="*/ 0 h 681863"/>
              <a:gd name="connsiteX6" fmla="*/ 582628 w 1653095"/>
              <a:gd name="connsiteY6" fmla="*/ 0 h 681863"/>
              <a:gd name="connsiteX7" fmla="*/ 535178 w 1653095"/>
              <a:gd name="connsiteY7" fmla="*/ 55563 h 681863"/>
              <a:gd name="connsiteX8" fmla="*/ 1466739 w 1653095"/>
              <a:gd name="connsiteY8" fmla="*/ 55563 h 681863"/>
              <a:gd name="connsiteX9" fmla="*/ 1312164 w 1653095"/>
              <a:gd name="connsiteY9" fmla="*/ 340932 h 681863"/>
              <a:gd name="connsiteX10" fmla="*/ 1466739 w 1653095"/>
              <a:gd name="connsiteY10" fmla="*/ 626301 h 681863"/>
              <a:gd name="connsiteX11" fmla="*/ 47451 w 1653095"/>
              <a:gd name="connsiteY11" fmla="*/ 626301 h 681863"/>
              <a:gd name="connsiteX12" fmla="*/ 0 w 1653095"/>
              <a:gd name="connsiteY12" fmla="*/ 681863 h 68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53095" h="681863">
                <a:moveTo>
                  <a:pt x="0" y="681863"/>
                </a:moveTo>
                <a:lnTo>
                  <a:pt x="1653096" y="681863"/>
                </a:lnTo>
                <a:lnTo>
                  <a:pt x="1653096" y="626301"/>
                </a:lnTo>
                <a:cubicBezTo>
                  <a:pt x="1495743" y="626301"/>
                  <a:pt x="1367727" y="498284"/>
                  <a:pt x="1367727" y="340932"/>
                </a:cubicBezTo>
                <a:cubicBezTo>
                  <a:pt x="1367727" y="183579"/>
                  <a:pt x="1495743" y="55563"/>
                  <a:pt x="1653096" y="55563"/>
                </a:cubicBezTo>
                <a:lnTo>
                  <a:pt x="1653096" y="0"/>
                </a:lnTo>
                <a:lnTo>
                  <a:pt x="582628" y="0"/>
                </a:lnTo>
                <a:lnTo>
                  <a:pt x="535178" y="55563"/>
                </a:lnTo>
                <a:lnTo>
                  <a:pt x="1466739" y="55563"/>
                </a:lnTo>
                <a:cubicBezTo>
                  <a:pt x="1373727" y="116570"/>
                  <a:pt x="1312164" y="221694"/>
                  <a:pt x="1312164" y="340932"/>
                </a:cubicBezTo>
                <a:cubicBezTo>
                  <a:pt x="1312164" y="460169"/>
                  <a:pt x="1373727" y="565404"/>
                  <a:pt x="1466739" y="626301"/>
                </a:cubicBezTo>
                <a:lnTo>
                  <a:pt x="47451" y="626301"/>
                </a:lnTo>
                <a:lnTo>
                  <a:pt x="0" y="681863"/>
                </a:lnTo>
                <a:close/>
              </a:path>
            </a:pathLst>
          </a:custGeom>
          <a:solidFill>
            <a:srgbClr val="C9BCA4"/>
          </a:solidFill>
          <a:ln w="11113" cap="flat">
            <a:noFill/>
            <a:prstDash val="solid"/>
            <a:miter/>
          </a:ln>
        </p:spPr>
        <p:txBody>
          <a:bodyPr lIns="216000" rIns="216000" rtlCol="0" anchor="ctr"/>
          <a:lstStyle/>
          <a:p>
            <a:pPr algn="ctr"/>
            <a:r>
              <a:rPr lang="en-GB" sz="1200" b="1">
                <a:latin typeface="+mn-lt"/>
              </a:rPr>
              <a:t>Lifetime</a:t>
            </a:r>
            <a:br>
              <a:rPr lang="en-GB" sz="1200" b="1">
                <a:latin typeface="+mn-lt"/>
              </a:rPr>
            </a:br>
            <a:r>
              <a:rPr lang="en-GB" sz="1200" b="1">
                <a:latin typeface="+mn-lt"/>
              </a:rPr>
              <a:t>Gifting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93E15A-4D9C-BC77-3865-83E8E9E3C776}"/>
              </a:ext>
            </a:extLst>
          </p:cNvPr>
          <p:cNvSpPr/>
          <p:nvPr/>
        </p:nvSpPr>
        <p:spPr>
          <a:xfrm>
            <a:off x="4151227" y="3258519"/>
            <a:ext cx="5843396" cy="1024905"/>
          </a:xfrm>
          <a:custGeom>
            <a:avLst/>
            <a:gdLst>
              <a:gd name="connsiteX0" fmla="*/ 875665 w 5843396"/>
              <a:gd name="connsiteY0" fmla="*/ 0 h 1024905"/>
              <a:gd name="connsiteX1" fmla="*/ 0 w 5843396"/>
              <a:gd name="connsiteY1" fmla="*/ 1024906 h 1024905"/>
              <a:gd name="connsiteX2" fmla="*/ 5843397 w 5843396"/>
              <a:gd name="connsiteY2" fmla="*/ 1024906 h 1024905"/>
              <a:gd name="connsiteX3" fmla="*/ 4967732 w 5843396"/>
              <a:gd name="connsiteY3" fmla="*/ 0 h 1024905"/>
              <a:gd name="connsiteX4" fmla="*/ 875665 w 5843396"/>
              <a:gd name="connsiteY4" fmla="*/ 0 h 102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3396" h="1024905">
                <a:moveTo>
                  <a:pt x="875665" y="0"/>
                </a:moveTo>
                <a:lnTo>
                  <a:pt x="0" y="1024906"/>
                </a:lnTo>
                <a:lnTo>
                  <a:pt x="5843397" y="1024906"/>
                </a:lnTo>
                <a:lnTo>
                  <a:pt x="4967732" y="0"/>
                </a:lnTo>
                <a:lnTo>
                  <a:pt x="875665" y="0"/>
                </a:lnTo>
                <a:close/>
              </a:path>
            </a:pathLst>
          </a:custGeom>
          <a:gradFill>
            <a:gsLst>
              <a:gs pos="0">
                <a:srgbClr val="C2D2CD"/>
              </a:gs>
              <a:gs pos="39000">
                <a:srgbClr val="9AB4AB"/>
              </a:gs>
              <a:gs pos="100000">
                <a:srgbClr val="7A918A"/>
              </a:gs>
            </a:gsLst>
            <a:lin ang="18900064" scaled="1"/>
          </a:gra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20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ECABF68-7E36-7E25-713E-5AA15AAB5167}"/>
              </a:ext>
            </a:extLst>
          </p:cNvPr>
          <p:cNvSpPr/>
          <p:nvPr/>
        </p:nvSpPr>
        <p:spPr>
          <a:xfrm>
            <a:off x="6680432" y="3203734"/>
            <a:ext cx="2899473" cy="594296"/>
          </a:xfrm>
          <a:custGeom>
            <a:avLst/>
            <a:gdLst>
              <a:gd name="connsiteX0" fmla="*/ 297148 w 2899473"/>
              <a:gd name="connsiteY0" fmla="*/ 594297 h 594296"/>
              <a:gd name="connsiteX1" fmla="*/ 2899473 w 2899473"/>
              <a:gd name="connsiteY1" fmla="*/ 594297 h 594296"/>
              <a:gd name="connsiteX2" fmla="*/ 2852024 w 2899473"/>
              <a:gd name="connsiteY2" fmla="*/ 538734 h 594296"/>
              <a:gd name="connsiteX3" fmla="*/ 297148 w 2899473"/>
              <a:gd name="connsiteY3" fmla="*/ 538734 h 594296"/>
              <a:gd name="connsiteX4" fmla="*/ 55563 w 2899473"/>
              <a:gd name="connsiteY4" fmla="*/ 297148 h 594296"/>
              <a:gd name="connsiteX5" fmla="*/ 297148 w 2899473"/>
              <a:gd name="connsiteY5" fmla="*/ 55563 h 594296"/>
              <a:gd name="connsiteX6" fmla="*/ 2439305 w 2899473"/>
              <a:gd name="connsiteY6" fmla="*/ 55563 h 594296"/>
              <a:gd name="connsiteX7" fmla="*/ 2391855 w 2899473"/>
              <a:gd name="connsiteY7" fmla="*/ 0 h 594296"/>
              <a:gd name="connsiteX8" fmla="*/ 297148 w 2899473"/>
              <a:gd name="connsiteY8" fmla="*/ 0 h 594296"/>
              <a:gd name="connsiteX9" fmla="*/ 0 w 2899473"/>
              <a:gd name="connsiteY9" fmla="*/ 297148 h 594296"/>
              <a:gd name="connsiteX10" fmla="*/ 297148 w 2899473"/>
              <a:gd name="connsiteY10" fmla="*/ 594297 h 59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99473" h="594296">
                <a:moveTo>
                  <a:pt x="297148" y="594297"/>
                </a:moveTo>
                <a:lnTo>
                  <a:pt x="2899473" y="594297"/>
                </a:lnTo>
                <a:lnTo>
                  <a:pt x="2852024" y="538734"/>
                </a:lnTo>
                <a:lnTo>
                  <a:pt x="297148" y="538734"/>
                </a:lnTo>
                <a:cubicBezTo>
                  <a:pt x="163909" y="538734"/>
                  <a:pt x="55563" y="430387"/>
                  <a:pt x="55563" y="297148"/>
                </a:cubicBezTo>
                <a:cubicBezTo>
                  <a:pt x="55563" y="163909"/>
                  <a:pt x="163909" y="55563"/>
                  <a:pt x="297148" y="55563"/>
                </a:cubicBezTo>
                <a:lnTo>
                  <a:pt x="2439305" y="55563"/>
                </a:lnTo>
                <a:lnTo>
                  <a:pt x="2391855" y="0"/>
                </a:lnTo>
                <a:lnTo>
                  <a:pt x="297148" y="0"/>
                </a:lnTo>
                <a:cubicBezTo>
                  <a:pt x="133350" y="0"/>
                  <a:pt x="0" y="133239"/>
                  <a:pt x="0" y="297148"/>
                </a:cubicBezTo>
                <a:cubicBezTo>
                  <a:pt x="0" y="461058"/>
                  <a:pt x="133239" y="594297"/>
                  <a:pt x="297148" y="594297"/>
                </a:cubicBezTo>
                <a:close/>
              </a:path>
            </a:pathLst>
          </a:custGeom>
          <a:solidFill>
            <a:srgbClr val="C9BCA4"/>
          </a:solidFill>
          <a:ln w="11113" cap="flat">
            <a:noFill/>
            <a:prstDash val="solid"/>
            <a:miter/>
          </a:ln>
        </p:spPr>
        <p:txBody>
          <a:bodyPr lIns="216000" rIns="216000" rtlCol="0" anchor="ctr"/>
          <a:lstStyle/>
          <a:p>
            <a:pPr algn="ctr"/>
            <a:r>
              <a:rPr lang="en-GB" sz="1200" b="1">
                <a:latin typeface="+mn-lt"/>
              </a:rPr>
              <a:t>Start Investing Regularly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4DAE42E-B79A-9E60-F310-6264824DB9D7}"/>
              </a:ext>
            </a:extLst>
          </p:cNvPr>
          <p:cNvSpPr/>
          <p:nvPr/>
        </p:nvSpPr>
        <p:spPr>
          <a:xfrm>
            <a:off x="4565278" y="3203734"/>
            <a:ext cx="2440193" cy="594963"/>
          </a:xfrm>
          <a:custGeom>
            <a:avLst/>
            <a:gdLst>
              <a:gd name="connsiteX0" fmla="*/ 0 w 2440193"/>
              <a:gd name="connsiteY0" fmla="*/ 594963 h 594963"/>
              <a:gd name="connsiteX1" fmla="*/ 2412413 w 2440193"/>
              <a:gd name="connsiteY1" fmla="*/ 594963 h 594963"/>
              <a:gd name="connsiteX2" fmla="*/ 2440194 w 2440193"/>
              <a:gd name="connsiteY2" fmla="*/ 594297 h 594963"/>
              <a:gd name="connsiteX3" fmla="*/ 2440194 w 2440193"/>
              <a:gd name="connsiteY3" fmla="*/ 538734 h 594963"/>
              <a:gd name="connsiteX4" fmla="*/ 2412413 w 2440193"/>
              <a:gd name="connsiteY4" fmla="*/ 538734 h 594963"/>
              <a:gd name="connsiteX5" fmla="*/ 2170827 w 2440193"/>
              <a:gd name="connsiteY5" fmla="*/ 297148 h 594963"/>
              <a:gd name="connsiteX6" fmla="*/ 2412413 w 2440193"/>
              <a:gd name="connsiteY6" fmla="*/ 55563 h 594963"/>
              <a:gd name="connsiteX7" fmla="*/ 2412413 w 2440193"/>
              <a:gd name="connsiteY7" fmla="*/ 0 h 594963"/>
              <a:gd name="connsiteX8" fmla="*/ 508286 w 2440193"/>
              <a:gd name="connsiteY8" fmla="*/ 0 h 594963"/>
              <a:gd name="connsiteX9" fmla="*/ 460835 w 2440193"/>
              <a:gd name="connsiteY9" fmla="*/ 55563 h 594963"/>
              <a:gd name="connsiteX10" fmla="*/ 2239613 w 2440193"/>
              <a:gd name="connsiteY10" fmla="*/ 55563 h 594963"/>
              <a:gd name="connsiteX11" fmla="*/ 2115375 w 2440193"/>
              <a:gd name="connsiteY11" fmla="*/ 297148 h 594963"/>
              <a:gd name="connsiteX12" fmla="*/ 2240614 w 2440193"/>
              <a:gd name="connsiteY12" fmla="*/ 539401 h 594963"/>
              <a:gd name="connsiteX13" fmla="*/ 47561 w 2440193"/>
              <a:gd name="connsiteY13" fmla="*/ 539401 h 594963"/>
              <a:gd name="connsiteX14" fmla="*/ 111 w 2440193"/>
              <a:gd name="connsiteY14" fmla="*/ 594963 h 59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0193" h="594963">
                <a:moveTo>
                  <a:pt x="0" y="594963"/>
                </a:moveTo>
                <a:lnTo>
                  <a:pt x="2412413" y="594963"/>
                </a:lnTo>
                <a:lnTo>
                  <a:pt x="2440194" y="594297"/>
                </a:lnTo>
                <a:lnTo>
                  <a:pt x="2440194" y="538734"/>
                </a:lnTo>
                <a:lnTo>
                  <a:pt x="2412413" y="538734"/>
                </a:lnTo>
                <a:cubicBezTo>
                  <a:pt x="2279174" y="538734"/>
                  <a:pt x="2170827" y="430387"/>
                  <a:pt x="2170827" y="297148"/>
                </a:cubicBezTo>
                <a:cubicBezTo>
                  <a:pt x="2170827" y="163909"/>
                  <a:pt x="2279174" y="55563"/>
                  <a:pt x="2412413" y="55563"/>
                </a:cubicBezTo>
                <a:lnTo>
                  <a:pt x="2412413" y="0"/>
                </a:lnTo>
                <a:lnTo>
                  <a:pt x="508286" y="0"/>
                </a:lnTo>
                <a:lnTo>
                  <a:pt x="460835" y="55563"/>
                </a:lnTo>
                <a:lnTo>
                  <a:pt x="2239613" y="55563"/>
                </a:lnTo>
                <a:cubicBezTo>
                  <a:pt x="2164382" y="109569"/>
                  <a:pt x="2115375" y="197691"/>
                  <a:pt x="2115375" y="297148"/>
                </a:cubicBezTo>
                <a:cubicBezTo>
                  <a:pt x="2115375" y="396605"/>
                  <a:pt x="2164937" y="485505"/>
                  <a:pt x="2240614" y="539401"/>
                </a:cubicBezTo>
                <a:lnTo>
                  <a:pt x="47561" y="539401"/>
                </a:lnTo>
                <a:lnTo>
                  <a:pt x="111" y="594963"/>
                </a:lnTo>
                <a:close/>
              </a:path>
            </a:pathLst>
          </a:custGeom>
          <a:solidFill>
            <a:srgbClr val="C9BCA4"/>
          </a:solidFill>
          <a:ln w="11113" cap="flat">
            <a:noFill/>
            <a:prstDash val="solid"/>
            <a:miter/>
          </a:ln>
        </p:spPr>
        <p:txBody>
          <a:bodyPr lIns="216000" rIns="216000" rtlCol="0" anchor="ctr"/>
          <a:lstStyle/>
          <a:p>
            <a:pPr algn="ctr"/>
            <a:r>
              <a:rPr lang="en-GB" sz="1200" b="1">
                <a:latin typeface="+mn-lt"/>
              </a:rPr>
              <a:t>Exit Business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54B16827-E999-525D-A9E9-9E5B1B7BAF9D}"/>
              </a:ext>
            </a:extLst>
          </p:cNvPr>
          <p:cNvSpPr/>
          <p:nvPr/>
        </p:nvSpPr>
        <p:spPr>
          <a:xfrm>
            <a:off x="6966912" y="3742579"/>
            <a:ext cx="3073828" cy="594963"/>
          </a:xfrm>
          <a:custGeom>
            <a:avLst/>
            <a:gdLst>
              <a:gd name="connsiteX0" fmla="*/ 2556 w 3073828"/>
              <a:gd name="connsiteY0" fmla="*/ 56229 h 594963"/>
              <a:gd name="connsiteX1" fmla="*/ 244142 w 3073828"/>
              <a:gd name="connsiteY1" fmla="*/ 297815 h 594963"/>
              <a:gd name="connsiteX2" fmla="*/ 2556 w 3073828"/>
              <a:gd name="connsiteY2" fmla="*/ 539401 h 594963"/>
              <a:gd name="connsiteX3" fmla="*/ 2556 w 3073828"/>
              <a:gd name="connsiteY3" fmla="*/ 594963 h 594963"/>
              <a:gd name="connsiteX4" fmla="*/ 3073829 w 3073828"/>
              <a:gd name="connsiteY4" fmla="*/ 594963 h 594963"/>
              <a:gd name="connsiteX5" fmla="*/ 3026378 w 3073828"/>
              <a:gd name="connsiteY5" fmla="*/ 539401 h 594963"/>
              <a:gd name="connsiteX6" fmla="*/ 175355 w 3073828"/>
              <a:gd name="connsiteY6" fmla="*/ 539401 h 594963"/>
              <a:gd name="connsiteX7" fmla="*/ 299593 w 3073828"/>
              <a:gd name="connsiteY7" fmla="*/ 297815 h 594963"/>
              <a:gd name="connsiteX8" fmla="*/ 174244 w 3073828"/>
              <a:gd name="connsiteY8" fmla="*/ 55563 h 594963"/>
              <a:gd name="connsiteX9" fmla="*/ 2612993 w 3073828"/>
              <a:gd name="connsiteY9" fmla="*/ 55563 h 594963"/>
              <a:gd name="connsiteX10" fmla="*/ 2565543 w 3073828"/>
              <a:gd name="connsiteY10" fmla="*/ 0 h 594963"/>
              <a:gd name="connsiteX11" fmla="*/ 2334 w 3073828"/>
              <a:gd name="connsiteY11" fmla="*/ 0 h 594963"/>
              <a:gd name="connsiteX12" fmla="*/ 0 w 3073828"/>
              <a:gd name="connsiteY12" fmla="*/ 55451 h 594963"/>
              <a:gd name="connsiteX13" fmla="*/ 2556 w 3073828"/>
              <a:gd name="connsiteY13" fmla="*/ 55673 h 594963"/>
              <a:gd name="connsiteX14" fmla="*/ 2556 w 3073828"/>
              <a:gd name="connsiteY14" fmla="*/ 56340 h 59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73828" h="594963">
                <a:moveTo>
                  <a:pt x="2556" y="56229"/>
                </a:moveTo>
                <a:cubicBezTo>
                  <a:pt x="135795" y="56229"/>
                  <a:pt x="244142" y="164576"/>
                  <a:pt x="244142" y="297815"/>
                </a:cubicBezTo>
                <a:cubicBezTo>
                  <a:pt x="244142" y="431054"/>
                  <a:pt x="135795" y="539401"/>
                  <a:pt x="2556" y="539401"/>
                </a:cubicBezTo>
                <a:lnTo>
                  <a:pt x="2556" y="594963"/>
                </a:lnTo>
                <a:lnTo>
                  <a:pt x="3073829" y="594963"/>
                </a:lnTo>
                <a:lnTo>
                  <a:pt x="3026378" y="539401"/>
                </a:lnTo>
                <a:lnTo>
                  <a:pt x="175355" y="539401"/>
                </a:lnTo>
                <a:cubicBezTo>
                  <a:pt x="250587" y="485394"/>
                  <a:pt x="299593" y="397272"/>
                  <a:pt x="299593" y="297815"/>
                </a:cubicBezTo>
                <a:cubicBezTo>
                  <a:pt x="299593" y="198358"/>
                  <a:pt x="250031" y="109347"/>
                  <a:pt x="174244" y="55563"/>
                </a:cubicBezTo>
                <a:lnTo>
                  <a:pt x="2612993" y="55563"/>
                </a:lnTo>
                <a:lnTo>
                  <a:pt x="2565543" y="0"/>
                </a:lnTo>
                <a:lnTo>
                  <a:pt x="2334" y="0"/>
                </a:lnTo>
                <a:lnTo>
                  <a:pt x="0" y="55451"/>
                </a:lnTo>
                <a:lnTo>
                  <a:pt x="2556" y="55673"/>
                </a:lnTo>
                <a:lnTo>
                  <a:pt x="2556" y="56340"/>
                </a:lnTo>
                <a:close/>
              </a:path>
            </a:pathLst>
          </a:custGeom>
          <a:solidFill>
            <a:srgbClr val="C9BCA4"/>
          </a:solidFill>
          <a:ln w="11113" cap="flat">
            <a:noFill/>
            <a:prstDash val="solid"/>
            <a:miter/>
          </a:ln>
        </p:spPr>
        <p:txBody>
          <a:bodyPr lIns="216000" rIns="216000" rtlCol="0" anchor="ctr"/>
          <a:lstStyle/>
          <a:p>
            <a:pPr algn="ctr"/>
            <a:r>
              <a:rPr lang="en-GB" sz="1200" b="1">
                <a:latin typeface="+mn-lt"/>
              </a:rPr>
              <a:t>Become Debt Free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90F38CD-A7B9-6D48-EC67-45C768B3D052}"/>
              </a:ext>
            </a:extLst>
          </p:cNvPr>
          <p:cNvSpPr/>
          <p:nvPr/>
        </p:nvSpPr>
        <p:spPr>
          <a:xfrm>
            <a:off x="2865621" y="4362768"/>
            <a:ext cx="8414607" cy="1425289"/>
          </a:xfrm>
          <a:custGeom>
            <a:avLst/>
            <a:gdLst>
              <a:gd name="connsiteX0" fmla="*/ 1217708 w 8414607"/>
              <a:gd name="connsiteY0" fmla="*/ 0 h 1425289"/>
              <a:gd name="connsiteX1" fmla="*/ 0 w 8414607"/>
              <a:gd name="connsiteY1" fmla="*/ 1425289 h 1425289"/>
              <a:gd name="connsiteX2" fmla="*/ 8414607 w 8414607"/>
              <a:gd name="connsiteY2" fmla="*/ 1425289 h 1425289"/>
              <a:gd name="connsiteX3" fmla="*/ 7196789 w 8414607"/>
              <a:gd name="connsiteY3" fmla="*/ 0 h 1425289"/>
              <a:gd name="connsiteX4" fmla="*/ 1217708 w 8414607"/>
              <a:gd name="connsiteY4" fmla="*/ 0 h 1425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4607" h="1425289">
                <a:moveTo>
                  <a:pt x="1217708" y="0"/>
                </a:moveTo>
                <a:lnTo>
                  <a:pt x="0" y="1425289"/>
                </a:lnTo>
                <a:lnTo>
                  <a:pt x="8414607" y="1425289"/>
                </a:lnTo>
                <a:lnTo>
                  <a:pt x="7196789" y="0"/>
                </a:lnTo>
                <a:lnTo>
                  <a:pt x="1217708" y="0"/>
                </a:lnTo>
                <a:close/>
              </a:path>
            </a:pathLst>
          </a:custGeom>
          <a:gradFill>
            <a:gsLst>
              <a:gs pos="0">
                <a:srgbClr val="D4AFB3"/>
              </a:gs>
              <a:gs pos="35000">
                <a:srgbClr val="B77A80"/>
              </a:gs>
              <a:gs pos="100000">
                <a:srgbClr val="A4686E"/>
              </a:gs>
            </a:gsLst>
            <a:lin ang="18600002" scaled="1"/>
          </a:gra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20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0C5091D1-C0C4-878C-8843-123C23EDEF1E}"/>
              </a:ext>
            </a:extLst>
          </p:cNvPr>
          <p:cNvSpPr/>
          <p:nvPr/>
        </p:nvSpPr>
        <p:spPr>
          <a:xfrm>
            <a:off x="4104999" y="3743024"/>
            <a:ext cx="3161617" cy="594407"/>
          </a:xfrm>
          <a:custGeom>
            <a:avLst/>
            <a:gdLst>
              <a:gd name="connsiteX0" fmla="*/ 2864469 w 3161617"/>
              <a:gd name="connsiteY0" fmla="*/ 538845 h 594407"/>
              <a:gd name="connsiteX1" fmla="*/ 47450 w 3161617"/>
              <a:gd name="connsiteY1" fmla="*/ 538845 h 594407"/>
              <a:gd name="connsiteX2" fmla="*/ 0 w 3161617"/>
              <a:gd name="connsiteY2" fmla="*/ 594408 h 594407"/>
              <a:gd name="connsiteX3" fmla="*/ 2872581 w 3161617"/>
              <a:gd name="connsiteY3" fmla="*/ 594408 h 594407"/>
              <a:gd name="connsiteX4" fmla="*/ 3161617 w 3161617"/>
              <a:gd name="connsiteY4" fmla="*/ 297259 h 594407"/>
              <a:gd name="connsiteX5" fmla="*/ 2872581 w 3161617"/>
              <a:gd name="connsiteY5" fmla="*/ 222 h 594407"/>
              <a:gd name="connsiteX6" fmla="*/ 2872581 w 3161617"/>
              <a:gd name="connsiteY6" fmla="*/ 0 h 594407"/>
              <a:gd name="connsiteX7" fmla="*/ 507619 w 3161617"/>
              <a:gd name="connsiteY7" fmla="*/ 0 h 594407"/>
              <a:gd name="connsiteX8" fmla="*/ 460169 w 3161617"/>
              <a:gd name="connsiteY8" fmla="*/ 55563 h 594407"/>
              <a:gd name="connsiteX9" fmla="*/ 2864469 w 3161617"/>
              <a:gd name="connsiteY9" fmla="*/ 55563 h 594407"/>
              <a:gd name="connsiteX10" fmla="*/ 3106055 w 3161617"/>
              <a:gd name="connsiteY10" fmla="*/ 297148 h 594407"/>
              <a:gd name="connsiteX11" fmla="*/ 2864469 w 3161617"/>
              <a:gd name="connsiteY11" fmla="*/ 538734 h 59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61617" h="594407">
                <a:moveTo>
                  <a:pt x="2864469" y="538845"/>
                </a:moveTo>
                <a:lnTo>
                  <a:pt x="47450" y="538845"/>
                </a:lnTo>
                <a:lnTo>
                  <a:pt x="0" y="594408"/>
                </a:lnTo>
                <a:lnTo>
                  <a:pt x="2872581" y="594408"/>
                </a:lnTo>
                <a:cubicBezTo>
                  <a:pt x="3032712" y="589963"/>
                  <a:pt x="3161617" y="458391"/>
                  <a:pt x="3161617" y="297259"/>
                </a:cubicBezTo>
                <a:cubicBezTo>
                  <a:pt x="3161617" y="136128"/>
                  <a:pt x="3032712" y="4556"/>
                  <a:pt x="2872581" y="222"/>
                </a:cubicBezTo>
                <a:lnTo>
                  <a:pt x="2872581" y="0"/>
                </a:lnTo>
                <a:lnTo>
                  <a:pt x="507619" y="0"/>
                </a:lnTo>
                <a:lnTo>
                  <a:pt x="460169" y="55563"/>
                </a:lnTo>
                <a:lnTo>
                  <a:pt x="2864469" y="55563"/>
                </a:lnTo>
                <a:cubicBezTo>
                  <a:pt x="2997708" y="55563"/>
                  <a:pt x="3106055" y="164021"/>
                  <a:pt x="3106055" y="297148"/>
                </a:cubicBezTo>
                <a:cubicBezTo>
                  <a:pt x="3106055" y="430276"/>
                  <a:pt x="2997708" y="538734"/>
                  <a:pt x="2864469" y="538734"/>
                </a:cubicBezTo>
                <a:close/>
              </a:path>
            </a:pathLst>
          </a:custGeom>
          <a:solidFill>
            <a:srgbClr val="C9BCA4"/>
          </a:solidFill>
          <a:ln w="11113" cap="flat">
            <a:noFill/>
            <a:prstDash val="solid"/>
            <a:miter/>
          </a:ln>
        </p:spPr>
        <p:txBody>
          <a:bodyPr lIns="216000" rIns="216000" rtlCol="0" anchor="ctr"/>
          <a:lstStyle/>
          <a:p>
            <a:pPr algn="ctr"/>
            <a:r>
              <a:rPr lang="en-GB" sz="1200" b="1">
                <a:latin typeface="+mn-lt"/>
              </a:rPr>
              <a:t>Retirement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C8E94FB-AD7D-C0E9-1FAF-3D1A752C08C8}"/>
              </a:ext>
            </a:extLst>
          </p:cNvPr>
          <p:cNvSpPr/>
          <p:nvPr/>
        </p:nvSpPr>
        <p:spPr>
          <a:xfrm>
            <a:off x="8261629" y="4306650"/>
            <a:ext cx="2456307" cy="823214"/>
          </a:xfrm>
          <a:custGeom>
            <a:avLst/>
            <a:gdLst>
              <a:gd name="connsiteX0" fmla="*/ 411607 w 2456307"/>
              <a:gd name="connsiteY0" fmla="*/ 55563 h 823214"/>
              <a:gd name="connsiteX1" fmla="*/ 1800448 w 2456307"/>
              <a:gd name="connsiteY1" fmla="*/ 55563 h 823214"/>
              <a:gd name="connsiteX2" fmla="*/ 1752997 w 2456307"/>
              <a:gd name="connsiteY2" fmla="*/ 0 h 823214"/>
              <a:gd name="connsiteX3" fmla="*/ 411607 w 2456307"/>
              <a:gd name="connsiteY3" fmla="*/ 0 h 823214"/>
              <a:gd name="connsiteX4" fmla="*/ 0 w 2456307"/>
              <a:gd name="connsiteY4" fmla="*/ 411607 h 823214"/>
              <a:gd name="connsiteX5" fmla="*/ 411607 w 2456307"/>
              <a:gd name="connsiteY5" fmla="*/ 823214 h 823214"/>
              <a:gd name="connsiteX6" fmla="*/ 2456308 w 2456307"/>
              <a:gd name="connsiteY6" fmla="*/ 823214 h 823214"/>
              <a:gd name="connsiteX7" fmla="*/ 2408857 w 2456307"/>
              <a:gd name="connsiteY7" fmla="*/ 767652 h 823214"/>
              <a:gd name="connsiteX8" fmla="*/ 411607 w 2456307"/>
              <a:gd name="connsiteY8" fmla="*/ 767652 h 823214"/>
              <a:gd name="connsiteX9" fmla="*/ 55563 w 2456307"/>
              <a:gd name="connsiteY9" fmla="*/ 411607 h 823214"/>
              <a:gd name="connsiteX10" fmla="*/ 411607 w 2456307"/>
              <a:gd name="connsiteY10" fmla="*/ 55563 h 82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6307" h="823214">
                <a:moveTo>
                  <a:pt x="411607" y="55563"/>
                </a:moveTo>
                <a:lnTo>
                  <a:pt x="1800448" y="55563"/>
                </a:lnTo>
                <a:lnTo>
                  <a:pt x="1752997" y="0"/>
                </a:lnTo>
                <a:lnTo>
                  <a:pt x="411607" y="0"/>
                </a:lnTo>
                <a:cubicBezTo>
                  <a:pt x="184690" y="0"/>
                  <a:pt x="0" y="184690"/>
                  <a:pt x="0" y="411607"/>
                </a:cubicBezTo>
                <a:cubicBezTo>
                  <a:pt x="0" y="638525"/>
                  <a:pt x="184690" y="823214"/>
                  <a:pt x="411607" y="823214"/>
                </a:cubicBezTo>
                <a:lnTo>
                  <a:pt x="2456308" y="823214"/>
                </a:lnTo>
                <a:lnTo>
                  <a:pt x="2408857" y="767652"/>
                </a:lnTo>
                <a:lnTo>
                  <a:pt x="411607" y="767652"/>
                </a:lnTo>
                <a:cubicBezTo>
                  <a:pt x="215249" y="767652"/>
                  <a:pt x="55563" y="607965"/>
                  <a:pt x="55563" y="411607"/>
                </a:cubicBezTo>
                <a:cubicBezTo>
                  <a:pt x="55563" y="215249"/>
                  <a:pt x="215249" y="55563"/>
                  <a:pt x="411607" y="55563"/>
                </a:cubicBezTo>
                <a:close/>
              </a:path>
            </a:pathLst>
          </a:custGeom>
          <a:solidFill>
            <a:srgbClr val="C9BCA4"/>
          </a:solidFill>
          <a:ln w="11113" cap="flat">
            <a:noFill/>
            <a:prstDash val="solid"/>
            <a:miter/>
          </a:ln>
        </p:spPr>
        <p:txBody>
          <a:bodyPr lIns="216000" rIns="216000" rtlCol="0" anchor="ctr"/>
          <a:lstStyle/>
          <a:p>
            <a:pPr algn="ctr"/>
            <a:r>
              <a:rPr lang="en-GB" sz="1200" b="1">
                <a:latin typeface="+mn-lt"/>
              </a:rPr>
              <a:t>Make</a:t>
            </a:r>
            <a:br>
              <a:rPr lang="en-GB" sz="1200" b="1">
                <a:latin typeface="+mn-lt"/>
              </a:rPr>
            </a:br>
            <a:r>
              <a:rPr lang="en-GB" sz="1200" b="1">
                <a:latin typeface="+mn-lt"/>
              </a:rPr>
              <a:t>a Will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90F15E4-728A-B805-79FB-4FA39D1541A6}"/>
              </a:ext>
            </a:extLst>
          </p:cNvPr>
          <p:cNvSpPr/>
          <p:nvPr/>
        </p:nvSpPr>
        <p:spPr>
          <a:xfrm>
            <a:off x="5544734" y="4306761"/>
            <a:ext cx="3128502" cy="823213"/>
          </a:xfrm>
          <a:custGeom>
            <a:avLst/>
            <a:gdLst>
              <a:gd name="connsiteX0" fmla="*/ 3128503 w 3128502"/>
              <a:gd name="connsiteY0" fmla="*/ 823214 h 823213"/>
              <a:gd name="connsiteX1" fmla="*/ 0 w 3128502"/>
              <a:gd name="connsiteY1" fmla="*/ 823214 h 823213"/>
              <a:gd name="connsiteX2" fmla="*/ 0 w 3128502"/>
              <a:gd name="connsiteY2" fmla="*/ 767651 h 823213"/>
              <a:gd name="connsiteX3" fmla="*/ 356045 w 3128502"/>
              <a:gd name="connsiteY3" fmla="*/ 411607 h 823213"/>
              <a:gd name="connsiteX4" fmla="*/ 0 w 3128502"/>
              <a:gd name="connsiteY4" fmla="*/ 55563 h 823213"/>
              <a:gd name="connsiteX5" fmla="*/ 0 w 3128502"/>
              <a:gd name="connsiteY5" fmla="*/ 0 h 823213"/>
              <a:gd name="connsiteX6" fmla="*/ 3128503 w 3128502"/>
              <a:gd name="connsiteY6" fmla="*/ 0 h 823213"/>
              <a:gd name="connsiteX7" fmla="*/ 3128503 w 3128502"/>
              <a:gd name="connsiteY7" fmla="*/ 55563 h 823213"/>
              <a:gd name="connsiteX8" fmla="*/ 2772458 w 3128502"/>
              <a:gd name="connsiteY8" fmla="*/ 411607 h 823213"/>
              <a:gd name="connsiteX9" fmla="*/ 3128503 w 3128502"/>
              <a:gd name="connsiteY9" fmla="*/ 767651 h 823213"/>
              <a:gd name="connsiteX10" fmla="*/ 3128503 w 3128502"/>
              <a:gd name="connsiteY10" fmla="*/ 823214 h 823213"/>
              <a:gd name="connsiteX11" fmla="*/ 206359 w 3128502"/>
              <a:gd name="connsiteY11" fmla="*/ 767651 h 823213"/>
              <a:gd name="connsiteX12" fmla="*/ 2922143 w 3128502"/>
              <a:gd name="connsiteY12" fmla="*/ 767651 h 823213"/>
              <a:gd name="connsiteX13" fmla="*/ 2716895 w 3128502"/>
              <a:gd name="connsiteY13" fmla="*/ 411607 h 823213"/>
              <a:gd name="connsiteX14" fmla="*/ 2922143 w 3128502"/>
              <a:gd name="connsiteY14" fmla="*/ 55563 h 823213"/>
              <a:gd name="connsiteX15" fmla="*/ 206359 w 3128502"/>
              <a:gd name="connsiteY15" fmla="*/ 55563 h 823213"/>
              <a:gd name="connsiteX16" fmla="*/ 411607 w 3128502"/>
              <a:gd name="connsiteY16" fmla="*/ 411607 h 823213"/>
              <a:gd name="connsiteX17" fmla="*/ 206359 w 3128502"/>
              <a:gd name="connsiteY17" fmla="*/ 767651 h 823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28502" h="823213">
                <a:moveTo>
                  <a:pt x="3128503" y="823214"/>
                </a:moveTo>
                <a:lnTo>
                  <a:pt x="0" y="823214"/>
                </a:lnTo>
                <a:lnTo>
                  <a:pt x="0" y="767651"/>
                </a:lnTo>
                <a:cubicBezTo>
                  <a:pt x="196358" y="767651"/>
                  <a:pt x="356045" y="607965"/>
                  <a:pt x="356045" y="411607"/>
                </a:cubicBezTo>
                <a:cubicBezTo>
                  <a:pt x="356045" y="215249"/>
                  <a:pt x="196358" y="55563"/>
                  <a:pt x="0" y="55563"/>
                </a:cubicBezTo>
                <a:lnTo>
                  <a:pt x="0" y="0"/>
                </a:lnTo>
                <a:lnTo>
                  <a:pt x="3128503" y="0"/>
                </a:lnTo>
                <a:lnTo>
                  <a:pt x="3128503" y="55563"/>
                </a:lnTo>
                <a:cubicBezTo>
                  <a:pt x="2932144" y="55563"/>
                  <a:pt x="2772458" y="215249"/>
                  <a:pt x="2772458" y="411607"/>
                </a:cubicBezTo>
                <a:cubicBezTo>
                  <a:pt x="2772458" y="607965"/>
                  <a:pt x="2932144" y="767651"/>
                  <a:pt x="3128503" y="767651"/>
                </a:cubicBezTo>
                <a:lnTo>
                  <a:pt x="3128503" y="823214"/>
                </a:lnTo>
                <a:close/>
                <a:moveTo>
                  <a:pt x="206359" y="767651"/>
                </a:moveTo>
                <a:lnTo>
                  <a:pt x="2922143" y="767651"/>
                </a:lnTo>
                <a:cubicBezTo>
                  <a:pt x="2799462" y="696309"/>
                  <a:pt x="2716895" y="563404"/>
                  <a:pt x="2716895" y="411607"/>
                </a:cubicBezTo>
                <a:cubicBezTo>
                  <a:pt x="2716895" y="259810"/>
                  <a:pt x="2799462" y="126905"/>
                  <a:pt x="2922143" y="55563"/>
                </a:cubicBezTo>
                <a:lnTo>
                  <a:pt x="206359" y="55563"/>
                </a:lnTo>
                <a:cubicBezTo>
                  <a:pt x="329041" y="126905"/>
                  <a:pt x="411607" y="259810"/>
                  <a:pt x="411607" y="411607"/>
                </a:cubicBezTo>
                <a:cubicBezTo>
                  <a:pt x="411607" y="563404"/>
                  <a:pt x="329041" y="696309"/>
                  <a:pt x="206359" y="767651"/>
                </a:cubicBezTo>
                <a:close/>
              </a:path>
            </a:pathLst>
          </a:custGeom>
          <a:solidFill>
            <a:srgbClr val="C9BCA4"/>
          </a:solidFill>
          <a:ln w="11113" cap="flat">
            <a:noFill/>
            <a:prstDash val="solid"/>
            <a:miter/>
          </a:ln>
        </p:spPr>
        <p:txBody>
          <a:bodyPr lIns="216000" rIns="216000" rtlCol="0" anchor="ctr"/>
          <a:lstStyle/>
          <a:p>
            <a:pPr algn="ctr"/>
            <a:r>
              <a:rPr lang="en-GB" sz="1200" b="1">
                <a:latin typeface="+mn-lt"/>
              </a:rPr>
              <a:t>Fund Children’s</a:t>
            </a:r>
            <a:br>
              <a:rPr lang="en-GB" sz="1200" b="1">
                <a:latin typeface="+mn-lt"/>
              </a:rPr>
            </a:br>
            <a:r>
              <a:rPr lang="en-GB" sz="1200" b="1">
                <a:latin typeface="+mn-lt"/>
              </a:rPr>
              <a:t>Education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DB9F35-696A-4370-54D3-D279C1574556}"/>
              </a:ext>
            </a:extLst>
          </p:cNvPr>
          <p:cNvSpPr/>
          <p:nvPr/>
        </p:nvSpPr>
        <p:spPr>
          <a:xfrm>
            <a:off x="3427914" y="4306761"/>
            <a:ext cx="2528427" cy="823213"/>
          </a:xfrm>
          <a:custGeom>
            <a:avLst/>
            <a:gdLst>
              <a:gd name="connsiteX0" fmla="*/ 2116820 w 2528427"/>
              <a:gd name="connsiteY0" fmla="*/ 767651 h 823213"/>
              <a:gd name="connsiteX1" fmla="*/ 47450 w 2528427"/>
              <a:gd name="connsiteY1" fmla="*/ 767651 h 823213"/>
              <a:gd name="connsiteX2" fmla="*/ 0 w 2528427"/>
              <a:gd name="connsiteY2" fmla="*/ 823214 h 823213"/>
              <a:gd name="connsiteX3" fmla="*/ 2116820 w 2528427"/>
              <a:gd name="connsiteY3" fmla="*/ 823214 h 823213"/>
              <a:gd name="connsiteX4" fmla="*/ 2528427 w 2528427"/>
              <a:gd name="connsiteY4" fmla="*/ 411607 h 823213"/>
              <a:gd name="connsiteX5" fmla="*/ 2116820 w 2528427"/>
              <a:gd name="connsiteY5" fmla="*/ 0 h 823213"/>
              <a:gd name="connsiteX6" fmla="*/ 703310 w 2528427"/>
              <a:gd name="connsiteY6" fmla="*/ 0 h 823213"/>
              <a:gd name="connsiteX7" fmla="*/ 655860 w 2528427"/>
              <a:gd name="connsiteY7" fmla="*/ 55563 h 823213"/>
              <a:gd name="connsiteX8" fmla="*/ 2116820 w 2528427"/>
              <a:gd name="connsiteY8" fmla="*/ 55563 h 823213"/>
              <a:gd name="connsiteX9" fmla="*/ 2472865 w 2528427"/>
              <a:gd name="connsiteY9" fmla="*/ 411607 h 823213"/>
              <a:gd name="connsiteX10" fmla="*/ 2116820 w 2528427"/>
              <a:gd name="connsiteY10" fmla="*/ 767651 h 823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8427" h="823213">
                <a:moveTo>
                  <a:pt x="2116820" y="767651"/>
                </a:moveTo>
                <a:lnTo>
                  <a:pt x="47450" y="767651"/>
                </a:lnTo>
                <a:lnTo>
                  <a:pt x="0" y="823214"/>
                </a:lnTo>
                <a:lnTo>
                  <a:pt x="2116820" y="823214"/>
                </a:lnTo>
                <a:cubicBezTo>
                  <a:pt x="2343738" y="823214"/>
                  <a:pt x="2528427" y="638524"/>
                  <a:pt x="2528427" y="411607"/>
                </a:cubicBezTo>
                <a:cubicBezTo>
                  <a:pt x="2528427" y="184690"/>
                  <a:pt x="2343738" y="0"/>
                  <a:pt x="2116820" y="0"/>
                </a:cubicBezTo>
                <a:lnTo>
                  <a:pt x="703310" y="0"/>
                </a:lnTo>
                <a:lnTo>
                  <a:pt x="655860" y="55563"/>
                </a:lnTo>
                <a:lnTo>
                  <a:pt x="2116820" y="55563"/>
                </a:lnTo>
                <a:cubicBezTo>
                  <a:pt x="2313178" y="55563"/>
                  <a:pt x="2472865" y="215249"/>
                  <a:pt x="2472865" y="411607"/>
                </a:cubicBezTo>
                <a:cubicBezTo>
                  <a:pt x="2472865" y="607965"/>
                  <a:pt x="2313178" y="767651"/>
                  <a:pt x="2116820" y="767651"/>
                </a:cubicBezTo>
                <a:close/>
              </a:path>
            </a:pathLst>
          </a:custGeom>
          <a:solidFill>
            <a:srgbClr val="C9BCA4"/>
          </a:solidFill>
          <a:ln w="11113" cap="flat">
            <a:noFill/>
            <a:prstDash val="solid"/>
            <a:miter/>
          </a:ln>
        </p:spPr>
        <p:txBody>
          <a:bodyPr lIns="216000" rIns="216000" rtlCol="0" anchor="ctr"/>
          <a:lstStyle/>
          <a:p>
            <a:pPr algn="ctr"/>
            <a:r>
              <a:rPr lang="en-GB" sz="1200" b="1">
                <a:latin typeface="+mn-lt"/>
              </a:rPr>
              <a:t>Clear </a:t>
            </a:r>
            <a:br>
              <a:rPr lang="en-GB" sz="1200" b="1">
                <a:latin typeface="+mn-lt"/>
              </a:rPr>
            </a:br>
            <a:r>
              <a:rPr lang="en-GB" sz="1200" b="1">
                <a:latin typeface="+mn-lt"/>
              </a:rPr>
              <a:t>Short-term Debt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71A2B52-B098-C300-FCEA-C42D220CBAB0}"/>
              </a:ext>
            </a:extLst>
          </p:cNvPr>
          <p:cNvSpPr/>
          <p:nvPr/>
        </p:nvSpPr>
        <p:spPr>
          <a:xfrm>
            <a:off x="8744134" y="5074412"/>
            <a:ext cx="2581877" cy="767207"/>
          </a:xfrm>
          <a:custGeom>
            <a:avLst/>
            <a:gdLst>
              <a:gd name="connsiteX0" fmla="*/ 383492 w 2581877"/>
              <a:gd name="connsiteY0" fmla="*/ 55563 h 767207"/>
              <a:gd name="connsiteX1" fmla="*/ 1973802 w 2581877"/>
              <a:gd name="connsiteY1" fmla="*/ 55563 h 767207"/>
              <a:gd name="connsiteX2" fmla="*/ 1926352 w 2581877"/>
              <a:gd name="connsiteY2" fmla="*/ 0 h 767207"/>
              <a:gd name="connsiteX3" fmla="*/ 383603 w 2581877"/>
              <a:gd name="connsiteY3" fmla="*/ 0 h 767207"/>
              <a:gd name="connsiteX4" fmla="*/ 0 w 2581877"/>
              <a:gd name="connsiteY4" fmla="*/ 383604 h 767207"/>
              <a:gd name="connsiteX5" fmla="*/ 383603 w 2581877"/>
              <a:gd name="connsiteY5" fmla="*/ 767207 h 767207"/>
              <a:gd name="connsiteX6" fmla="*/ 2581878 w 2581877"/>
              <a:gd name="connsiteY6" fmla="*/ 767207 h 767207"/>
              <a:gd name="connsiteX7" fmla="*/ 2534428 w 2581877"/>
              <a:gd name="connsiteY7" fmla="*/ 711645 h 767207"/>
              <a:gd name="connsiteX8" fmla="*/ 383603 w 2581877"/>
              <a:gd name="connsiteY8" fmla="*/ 711645 h 767207"/>
              <a:gd name="connsiteX9" fmla="*/ 55563 w 2581877"/>
              <a:gd name="connsiteY9" fmla="*/ 383604 h 767207"/>
              <a:gd name="connsiteX10" fmla="*/ 383603 w 2581877"/>
              <a:gd name="connsiteY10" fmla="*/ 55563 h 76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77" h="767207">
                <a:moveTo>
                  <a:pt x="383492" y="55563"/>
                </a:moveTo>
                <a:lnTo>
                  <a:pt x="1973802" y="55563"/>
                </a:lnTo>
                <a:lnTo>
                  <a:pt x="1926352" y="0"/>
                </a:lnTo>
                <a:lnTo>
                  <a:pt x="383603" y="0"/>
                </a:lnTo>
                <a:cubicBezTo>
                  <a:pt x="172021" y="0"/>
                  <a:pt x="0" y="172133"/>
                  <a:pt x="0" y="383604"/>
                </a:cubicBezTo>
                <a:cubicBezTo>
                  <a:pt x="0" y="595075"/>
                  <a:pt x="172133" y="767207"/>
                  <a:pt x="383603" y="767207"/>
                </a:cubicBezTo>
                <a:lnTo>
                  <a:pt x="2581878" y="767207"/>
                </a:lnTo>
                <a:lnTo>
                  <a:pt x="2534428" y="711645"/>
                </a:lnTo>
                <a:lnTo>
                  <a:pt x="383603" y="711645"/>
                </a:lnTo>
                <a:cubicBezTo>
                  <a:pt x="202692" y="711645"/>
                  <a:pt x="55563" y="564515"/>
                  <a:pt x="55563" y="383604"/>
                </a:cubicBezTo>
                <a:cubicBezTo>
                  <a:pt x="55563" y="202692"/>
                  <a:pt x="202692" y="55563"/>
                  <a:pt x="383603" y="55563"/>
                </a:cubicBezTo>
                <a:close/>
              </a:path>
            </a:pathLst>
          </a:custGeom>
          <a:solidFill>
            <a:srgbClr val="C9BCA4"/>
          </a:solidFill>
          <a:ln w="11113" cap="flat">
            <a:noFill/>
            <a:prstDash val="solid"/>
            <a:miter/>
          </a:ln>
        </p:spPr>
        <p:txBody>
          <a:bodyPr lIns="216000" rIns="216000" rtlCol="0" anchor="ctr"/>
          <a:lstStyle/>
          <a:p>
            <a:pPr algn="ctr"/>
            <a:r>
              <a:rPr lang="en-GB" sz="1200" b="1">
                <a:latin typeface="+mn-lt"/>
              </a:rPr>
              <a:t>Protect</a:t>
            </a:r>
            <a:br>
              <a:rPr lang="en-GB" sz="1200" b="1">
                <a:latin typeface="+mn-lt"/>
              </a:rPr>
            </a:br>
            <a:r>
              <a:rPr lang="en-GB" sz="1200" b="1">
                <a:latin typeface="+mn-lt"/>
              </a:rPr>
              <a:t>Family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8DD1A0D-E645-8609-647C-16FFE1BBD246}"/>
              </a:ext>
            </a:extLst>
          </p:cNvPr>
          <p:cNvSpPr/>
          <p:nvPr/>
        </p:nvSpPr>
        <p:spPr>
          <a:xfrm>
            <a:off x="6975024" y="5074412"/>
            <a:ext cx="2152602" cy="767207"/>
          </a:xfrm>
          <a:custGeom>
            <a:avLst/>
            <a:gdLst>
              <a:gd name="connsiteX0" fmla="*/ 2152603 w 2152602"/>
              <a:gd name="connsiteY0" fmla="*/ 767207 h 767207"/>
              <a:gd name="connsiteX1" fmla="*/ 0 w 2152602"/>
              <a:gd name="connsiteY1" fmla="*/ 767207 h 767207"/>
              <a:gd name="connsiteX2" fmla="*/ 0 w 2152602"/>
              <a:gd name="connsiteY2" fmla="*/ 711645 h 767207"/>
              <a:gd name="connsiteX3" fmla="*/ 328041 w 2152602"/>
              <a:gd name="connsiteY3" fmla="*/ 383604 h 767207"/>
              <a:gd name="connsiteX4" fmla="*/ 0 w 2152602"/>
              <a:gd name="connsiteY4" fmla="*/ 55563 h 767207"/>
              <a:gd name="connsiteX5" fmla="*/ 0 w 2152602"/>
              <a:gd name="connsiteY5" fmla="*/ 0 h 767207"/>
              <a:gd name="connsiteX6" fmla="*/ 2152603 w 2152602"/>
              <a:gd name="connsiteY6" fmla="*/ 0 h 767207"/>
              <a:gd name="connsiteX7" fmla="*/ 2152603 w 2152602"/>
              <a:gd name="connsiteY7" fmla="*/ 55563 h 767207"/>
              <a:gd name="connsiteX8" fmla="*/ 1824561 w 2152602"/>
              <a:gd name="connsiteY8" fmla="*/ 383604 h 767207"/>
              <a:gd name="connsiteX9" fmla="*/ 2152603 w 2152602"/>
              <a:gd name="connsiteY9" fmla="*/ 711645 h 767207"/>
              <a:gd name="connsiteX10" fmla="*/ 2152603 w 2152602"/>
              <a:gd name="connsiteY10" fmla="*/ 767207 h 767207"/>
              <a:gd name="connsiteX11" fmla="*/ 198580 w 2152602"/>
              <a:gd name="connsiteY11" fmla="*/ 711645 h 767207"/>
              <a:gd name="connsiteX12" fmla="*/ 1953911 w 2152602"/>
              <a:gd name="connsiteY12" fmla="*/ 711645 h 767207"/>
              <a:gd name="connsiteX13" fmla="*/ 1768999 w 2152602"/>
              <a:gd name="connsiteY13" fmla="*/ 383604 h 767207"/>
              <a:gd name="connsiteX14" fmla="*/ 1953911 w 2152602"/>
              <a:gd name="connsiteY14" fmla="*/ 55563 h 767207"/>
              <a:gd name="connsiteX15" fmla="*/ 198580 w 2152602"/>
              <a:gd name="connsiteY15" fmla="*/ 55563 h 767207"/>
              <a:gd name="connsiteX16" fmla="*/ 383492 w 2152602"/>
              <a:gd name="connsiteY16" fmla="*/ 383604 h 767207"/>
              <a:gd name="connsiteX17" fmla="*/ 198580 w 2152602"/>
              <a:gd name="connsiteY17" fmla="*/ 711645 h 76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52602" h="767207">
                <a:moveTo>
                  <a:pt x="2152603" y="767207"/>
                </a:moveTo>
                <a:lnTo>
                  <a:pt x="0" y="767207"/>
                </a:lnTo>
                <a:lnTo>
                  <a:pt x="0" y="711645"/>
                </a:lnTo>
                <a:cubicBezTo>
                  <a:pt x="180911" y="711645"/>
                  <a:pt x="328041" y="564515"/>
                  <a:pt x="328041" y="383604"/>
                </a:cubicBezTo>
                <a:cubicBezTo>
                  <a:pt x="328041" y="202692"/>
                  <a:pt x="180911" y="55563"/>
                  <a:pt x="0" y="55563"/>
                </a:cubicBezTo>
                <a:lnTo>
                  <a:pt x="0" y="0"/>
                </a:lnTo>
                <a:lnTo>
                  <a:pt x="2152603" y="0"/>
                </a:lnTo>
                <a:lnTo>
                  <a:pt x="2152603" y="55563"/>
                </a:lnTo>
                <a:cubicBezTo>
                  <a:pt x="1971691" y="55563"/>
                  <a:pt x="1824561" y="202692"/>
                  <a:pt x="1824561" y="383604"/>
                </a:cubicBezTo>
                <a:cubicBezTo>
                  <a:pt x="1824561" y="564515"/>
                  <a:pt x="1971691" y="711645"/>
                  <a:pt x="2152603" y="711645"/>
                </a:cubicBezTo>
                <a:lnTo>
                  <a:pt x="2152603" y="767207"/>
                </a:lnTo>
                <a:close/>
                <a:moveTo>
                  <a:pt x="198580" y="711645"/>
                </a:moveTo>
                <a:lnTo>
                  <a:pt x="1953911" y="711645"/>
                </a:lnTo>
                <a:cubicBezTo>
                  <a:pt x="1843119" y="644303"/>
                  <a:pt x="1768999" y="522399"/>
                  <a:pt x="1768999" y="383604"/>
                </a:cubicBezTo>
                <a:cubicBezTo>
                  <a:pt x="1768999" y="244808"/>
                  <a:pt x="1843119" y="122905"/>
                  <a:pt x="1953911" y="55563"/>
                </a:cubicBezTo>
                <a:lnTo>
                  <a:pt x="198580" y="55563"/>
                </a:lnTo>
                <a:cubicBezTo>
                  <a:pt x="309372" y="122905"/>
                  <a:pt x="383492" y="244808"/>
                  <a:pt x="383492" y="383604"/>
                </a:cubicBezTo>
                <a:cubicBezTo>
                  <a:pt x="383492" y="522399"/>
                  <a:pt x="309372" y="644303"/>
                  <a:pt x="198580" y="711645"/>
                </a:cubicBezTo>
                <a:close/>
              </a:path>
            </a:pathLst>
          </a:custGeom>
          <a:solidFill>
            <a:srgbClr val="C9BCA4"/>
          </a:solidFill>
          <a:ln w="11113" cap="flat">
            <a:noFill/>
            <a:prstDash val="solid"/>
            <a:miter/>
          </a:ln>
        </p:spPr>
        <p:txBody>
          <a:bodyPr lIns="216000" rIns="216000" rtlCol="0" anchor="ctr"/>
          <a:lstStyle/>
          <a:p>
            <a:pPr algn="ctr"/>
            <a:r>
              <a:rPr lang="en-GB" sz="1200" b="1">
                <a:latin typeface="+mn-lt"/>
              </a:rPr>
              <a:t>Protect</a:t>
            </a:r>
            <a:br>
              <a:rPr lang="en-GB" sz="1200" b="1">
                <a:latin typeface="+mn-lt"/>
              </a:rPr>
            </a:br>
            <a:r>
              <a:rPr lang="en-GB" sz="1200" b="1">
                <a:latin typeface="+mn-lt"/>
              </a:rPr>
              <a:t>Income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8B3336E-382D-D1FF-2860-8578B44A2BA7}"/>
              </a:ext>
            </a:extLst>
          </p:cNvPr>
          <p:cNvSpPr/>
          <p:nvPr/>
        </p:nvSpPr>
        <p:spPr>
          <a:xfrm>
            <a:off x="5022113" y="5074412"/>
            <a:ext cx="2336403" cy="767207"/>
          </a:xfrm>
          <a:custGeom>
            <a:avLst/>
            <a:gdLst>
              <a:gd name="connsiteX0" fmla="*/ 1952800 w 2336403"/>
              <a:gd name="connsiteY0" fmla="*/ 767207 h 767207"/>
              <a:gd name="connsiteX1" fmla="*/ 383604 w 2336403"/>
              <a:gd name="connsiteY1" fmla="*/ 767207 h 767207"/>
              <a:gd name="connsiteX2" fmla="*/ 0 w 2336403"/>
              <a:gd name="connsiteY2" fmla="*/ 383604 h 767207"/>
              <a:gd name="connsiteX3" fmla="*/ 383604 w 2336403"/>
              <a:gd name="connsiteY3" fmla="*/ 0 h 767207"/>
              <a:gd name="connsiteX4" fmla="*/ 1952800 w 2336403"/>
              <a:gd name="connsiteY4" fmla="*/ 0 h 767207"/>
              <a:gd name="connsiteX5" fmla="*/ 2336403 w 2336403"/>
              <a:gd name="connsiteY5" fmla="*/ 383604 h 767207"/>
              <a:gd name="connsiteX6" fmla="*/ 1952800 w 2336403"/>
              <a:gd name="connsiteY6" fmla="*/ 767207 h 767207"/>
              <a:gd name="connsiteX7" fmla="*/ 383715 w 2336403"/>
              <a:gd name="connsiteY7" fmla="*/ 55563 h 767207"/>
              <a:gd name="connsiteX8" fmla="*/ 55674 w 2336403"/>
              <a:gd name="connsiteY8" fmla="*/ 383604 h 767207"/>
              <a:gd name="connsiteX9" fmla="*/ 383715 w 2336403"/>
              <a:gd name="connsiteY9" fmla="*/ 711645 h 767207"/>
              <a:gd name="connsiteX10" fmla="*/ 1952911 w 2336403"/>
              <a:gd name="connsiteY10" fmla="*/ 711645 h 767207"/>
              <a:gd name="connsiteX11" fmla="*/ 2280952 w 2336403"/>
              <a:gd name="connsiteY11" fmla="*/ 383604 h 767207"/>
              <a:gd name="connsiteX12" fmla="*/ 1952911 w 2336403"/>
              <a:gd name="connsiteY12" fmla="*/ 55563 h 767207"/>
              <a:gd name="connsiteX13" fmla="*/ 383715 w 2336403"/>
              <a:gd name="connsiteY13" fmla="*/ 55563 h 76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36403" h="767207">
                <a:moveTo>
                  <a:pt x="1952800" y="767207"/>
                </a:moveTo>
                <a:lnTo>
                  <a:pt x="383604" y="767207"/>
                </a:lnTo>
                <a:cubicBezTo>
                  <a:pt x="172022" y="767207"/>
                  <a:pt x="0" y="595075"/>
                  <a:pt x="0" y="383604"/>
                </a:cubicBezTo>
                <a:cubicBezTo>
                  <a:pt x="0" y="172133"/>
                  <a:pt x="172133" y="0"/>
                  <a:pt x="383604" y="0"/>
                </a:cubicBezTo>
                <a:lnTo>
                  <a:pt x="1952800" y="0"/>
                </a:lnTo>
                <a:cubicBezTo>
                  <a:pt x="2164271" y="0"/>
                  <a:pt x="2336403" y="172133"/>
                  <a:pt x="2336403" y="383604"/>
                </a:cubicBezTo>
                <a:cubicBezTo>
                  <a:pt x="2336403" y="595075"/>
                  <a:pt x="2164271" y="767207"/>
                  <a:pt x="1952800" y="767207"/>
                </a:cubicBezTo>
                <a:close/>
                <a:moveTo>
                  <a:pt x="383715" y="55563"/>
                </a:moveTo>
                <a:cubicBezTo>
                  <a:pt x="202803" y="55563"/>
                  <a:pt x="55674" y="202692"/>
                  <a:pt x="55674" y="383604"/>
                </a:cubicBezTo>
                <a:cubicBezTo>
                  <a:pt x="55674" y="564515"/>
                  <a:pt x="202803" y="711645"/>
                  <a:pt x="383715" y="711645"/>
                </a:cubicBezTo>
                <a:lnTo>
                  <a:pt x="1952911" y="711645"/>
                </a:lnTo>
                <a:cubicBezTo>
                  <a:pt x="2133823" y="711645"/>
                  <a:pt x="2280952" y="564515"/>
                  <a:pt x="2280952" y="383604"/>
                </a:cubicBezTo>
                <a:cubicBezTo>
                  <a:pt x="2280952" y="202692"/>
                  <a:pt x="2133823" y="55563"/>
                  <a:pt x="1952911" y="55563"/>
                </a:cubicBezTo>
                <a:lnTo>
                  <a:pt x="383715" y="55563"/>
                </a:lnTo>
                <a:close/>
              </a:path>
            </a:pathLst>
          </a:custGeom>
          <a:solidFill>
            <a:srgbClr val="C9BCA4"/>
          </a:solidFill>
          <a:ln w="11113" cap="flat">
            <a:noFill/>
            <a:prstDash val="solid"/>
            <a:miter/>
          </a:ln>
        </p:spPr>
        <p:txBody>
          <a:bodyPr lIns="216000" rIns="216000" rtlCol="0" anchor="ctr"/>
          <a:lstStyle/>
          <a:p>
            <a:pPr algn="ctr"/>
            <a:r>
              <a:rPr lang="en-GB" sz="1200" b="1">
                <a:latin typeface="+mn-lt"/>
              </a:rPr>
              <a:t>Buy a</a:t>
            </a:r>
            <a:br>
              <a:rPr lang="en-GB" sz="1200" b="1">
                <a:latin typeface="+mn-lt"/>
              </a:rPr>
            </a:br>
            <a:r>
              <a:rPr lang="en-GB" sz="1200" b="1">
                <a:latin typeface="+mn-lt"/>
              </a:rPr>
              <a:t>Home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59D28BE-7491-FA54-575A-2663ADF80998}"/>
              </a:ext>
            </a:extLst>
          </p:cNvPr>
          <p:cNvSpPr/>
          <p:nvPr/>
        </p:nvSpPr>
        <p:spPr>
          <a:xfrm>
            <a:off x="2819949" y="5074412"/>
            <a:ext cx="2585878" cy="767207"/>
          </a:xfrm>
          <a:custGeom>
            <a:avLst/>
            <a:gdLst>
              <a:gd name="connsiteX0" fmla="*/ 0 w 2585878"/>
              <a:gd name="connsiteY0" fmla="*/ 767207 h 767207"/>
              <a:gd name="connsiteX1" fmla="*/ 2585879 w 2585878"/>
              <a:gd name="connsiteY1" fmla="*/ 767207 h 767207"/>
              <a:gd name="connsiteX2" fmla="*/ 2585879 w 2585878"/>
              <a:gd name="connsiteY2" fmla="*/ 711645 h 767207"/>
              <a:gd name="connsiteX3" fmla="*/ 2257838 w 2585878"/>
              <a:gd name="connsiteY3" fmla="*/ 383604 h 767207"/>
              <a:gd name="connsiteX4" fmla="*/ 2585879 w 2585878"/>
              <a:gd name="connsiteY4" fmla="*/ 55563 h 767207"/>
              <a:gd name="connsiteX5" fmla="*/ 2585879 w 2585878"/>
              <a:gd name="connsiteY5" fmla="*/ 0 h 767207"/>
              <a:gd name="connsiteX6" fmla="*/ 655526 w 2585878"/>
              <a:gd name="connsiteY6" fmla="*/ 0 h 767207"/>
              <a:gd name="connsiteX7" fmla="*/ 608076 w 2585878"/>
              <a:gd name="connsiteY7" fmla="*/ 55563 h 767207"/>
              <a:gd name="connsiteX8" fmla="*/ 2387298 w 2585878"/>
              <a:gd name="connsiteY8" fmla="*/ 55563 h 767207"/>
              <a:gd name="connsiteX9" fmla="*/ 2202387 w 2585878"/>
              <a:gd name="connsiteY9" fmla="*/ 383604 h 767207"/>
              <a:gd name="connsiteX10" fmla="*/ 2387298 w 2585878"/>
              <a:gd name="connsiteY10" fmla="*/ 711645 h 767207"/>
              <a:gd name="connsiteX11" fmla="*/ 47450 w 2585878"/>
              <a:gd name="connsiteY11" fmla="*/ 711645 h 767207"/>
              <a:gd name="connsiteX12" fmla="*/ 0 w 2585878"/>
              <a:gd name="connsiteY12" fmla="*/ 767207 h 76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85878" h="767207">
                <a:moveTo>
                  <a:pt x="0" y="767207"/>
                </a:moveTo>
                <a:lnTo>
                  <a:pt x="2585879" y="767207"/>
                </a:lnTo>
                <a:lnTo>
                  <a:pt x="2585879" y="711645"/>
                </a:lnTo>
                <a:cubicBezTo>
                  <a:pt x="2404967" y="711645"/>
                  <a:pt x="2257838" y="564515"/>
                  <a:pt x="2257838" y="383604"/>
                </a:cubicBezTo>
                <a:cubicBezTo>
                  <a:pt x="2257838" y="202692"/>
                  <a:pt x="2404967" y="55563"/>
                  <a:pt x="2585879" y="55563"/>
                </a:cubicBezTo>
                <a:lnTo>
                  <a:pt x="2585879" y="0"/>
                </a:lnTo>
                <a:lnTo>
                  <a:pt x="655526" y="0"/>
                </a:lnTo>
                <a:lnTo>
                  <a:pt x="608076" y="55563"/>
                </a:lnTo>
                <a:lnTo>
                  <a:pt x="2387298" y="55563"/>
                </a:lnTo>
                <a:cubicBezTo>
                  <a:pt x="2276507" y="122905"/>
                  <a:pt x="2202387" y="244808"/>
                  <a:pt x="2202387" y="383604"/>
                </a:cubicBezTo>
                <a:cubicBezTo>
                  <a:pt x="2202387" y="522399"/>
                  <a:pt x="2276507" y="644303"/>
                  <a:pt x="2387298" y="711645"/>
                </a:cubicBezTo>
                <a:lnTo>
                  <a:pt x="47450" y="711645"/>
                </a:lnTo>
                <a:lnTo>
                  <a:pt x="0" y="767207"/>
                </a:lnTo>
                <a:close/>
              </a:path>
            </a:pathLst>
          </a:custGeom>
          <a:solidFill>
            <a:srgbClr val="C9BCA4"/>
          </a:solidFill>
          <a:ln w="11113" cap="flat">
            <a:noFill/>
            <a:prstDash val="solid"/>
            <a:miter/>
          </a:ln>
        </p:spPr>
        <p:txBody>
          <a:bodyPr lIns="216000" rIns="216000" rtlCol="0" anchor="ctr"/>
          <a:lstStyle/>
          <a:p>
            <a:pPr algn="ctr"/>
            <a:r>
              <a:rPr lang="en-GB" sz="1200" b="1">
                <a:latin typeface="+mn-lt"/>
              </a:rPr>
              <a:t>Emergency</a:t>
            </a:r>
            <a:br>
              <a:rPr lang="en-GB" sz="1200" b="1">
                <a:latin typeface="+mn-lt"/>
              </a:rPr>
            </a:br>
            <a:r>
              <a:rPr lang="en-GB" sz="1200" b="1">
                <a:latin typeface="+mn-lt"/>
              </a:rPr>
              <a:t>Fund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10E84E-3324-3CB8-A462-F7E890BE5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89" y="535724"/>
            <a:ext cx="4049371" cy="610941"/>
          </a:xfrm>
        </p:spPr>
        <p:txBody>
          <a:bodyPr lIns="0" rIns="0" anchor="t" anchorCtr="0"/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062EC842-A297-1802-D10F-D6945E7728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6688" y="1659566"/>
            <a:ext cx="2354537" cy="677690"/>
          </a:xfrm>
        </p:spPr>
        <p:txBody>
          <a:bodyPr lIns="0" rIns="0" anchor="t" anchorCtr="0"/>
          <a:lstStyle>
            <a:lvl1pPr>
              <a:spcBef>
                <a:spcPts val="364"/>
              </a:spcBef>
              <a:spcAft>
                <a:spcPts val="364"/>
              </a:spcAft>
              <a:defRPr>
                <a:solidFill>
                  <a:schemeClr val="bg1"/>
                </a:solidFill>
              </a:defRPr>
            </a:lvl1pPr>
            <a:lvl2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2pPr>
            <a:lvl3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3pPr>
            <a:lvl4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4pPr>
            <a:lvl5pPr>
              <a:spcBef>
                <a:spcPts val="364"/>
              </a:spcBef>
              <a:spcAft>
                <a:spcPts val="364"/>
              </a:spcAft>
              <a:defRPr b="0" i="0">
                <a:solidFill>
                  <a:schemeClr val="bg1"/>
                </a:solidFill>
                <a:latin typeface="Work Sans Ligh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4" name="Picture 73" descr="A white surface with a black background&#10;&#10;Description automatically generated">
            <a:extLst>
              <a:ext uri="{FF2B5EF4-FFF2-40B4-BE49-F238E27FC236}">
                <a16:creationId xmlns:a16="http://schemas.microsoft.com/office/drawing/2014/main" id="{B31DC491-527E-E53C-B46C-8DE190A34D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b="56842"/>
          <a:stretch>
            <a:fillRect/>
          </a:stretch>
        </p:blipFill>
        <p:spPr>
          <a:xfrm flipH="1" flipV="1">
            <a:off x="10636829" y="0"/>
            <a:ext cx="1555171" cy="1289692"/>
          </a:xfrm>
          <a:custGeom>
            <a:avLst/>
            <a:gdLst>
              <a:gd name="connsiteX0" fmla="*/ 1555171 w 1555171"/>
              <a:gd name="connsiteY0" fmla="*/ 1289692 h 1289692"/>
              <a:gd name="connsiteX1" fmla="*/ 0 w 1555171"/>
              <a:gd name="connsiteY1" fmla="*/ 1289692 h 1289692"/>
              <a:gd name="connsiteX2" fmla="*/ 0 w 1555171"/>
              <a:gd name="connsiteY2" fmla="*/ 0 h 1289692"/>
              <a:gd name="connsiteX3" fmla="*/ 1555171 w 1555171"/>
              <a:gd name="connsiteY3" fmla="*/ 0 h 128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171" h="1289692">
                <a:moveTo>
                  <a:pt x="1555171" y="1289692"/>
                </a:moveTo>
                <a:lnTo>
                  <a:pt x="0" y="1289692"/>
                </a:lnTo>
                <a:lnTo>
                  <a:pt x="0" y="0"/>
                </a:lnTo>
                <a:lnTo>
                  <a:pt x="1555171" y="0"/>
                </a:ln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46336DC-AAC8-8450-8ED8-C763ECD431BF}"/>
              </a:ext>
            </a:extLst>
          </p:cNvPr>
          <p:cNvSpPr/>
          <p:nvPr/>
        </p:nvSpPr>
        <p:spPr>
          <a:xfrm>
            <a:off x="4727854" y="688642"/>
            <a:ext cx="2345070" cy="2569876"/>
          </a:xfrm>
          <a:custGeom>
            <a:avLst/>
            <a:gdLst>
              <a:gd name="connsiteX0" fmla="*/ 298926 w 2345070"/>
              <a:gd name="connsiteY0" fmla="*/ 2569877 h 2569876"/>
              <a:gd name="connsiteX1" fmla="*/ 2345071 w 2345070"/>
              <a:gd name="connsiteY1" fmla="*/ 175022 h 2569876"/>
              <a:gd name="connsiteX2" fmla="*/ 2195608 w 2345070"/>
              <a:gd name="connsiteY2" fmla="*/ 0 h 2569876"/>
              <a:gd name="connsiteX3" fmla="*/ 0 w 2345070"/>
              <a:gd name="connsiteY3" fmla="*/ 2569877 h 256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070" h="2569876">
                <a:moveTo>
                  <a:pt x="298926" y="2569877"/>
                </a:moveTo>
                <a:lnTo>
                  <a:pt x="2345071" y="175022"/>
                </a:lnTo>
                <a:lnTo>
                  <a:pt x="2195608" y="0"/>
                </a:lnTo>
                <a:lnTo>
                  <a:pt x="0" y="2569877"/>
                </a:lnTo>
              </a:path>
            </a:pathLst>
          </a:custGeom>
          <a:solidFill>
            <a:srgbClr val="618084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663DB42-4183-8DE6-6A3F-C7A9B578F095}"/>
              </a:ext>
            </a:extLst>
          </p:cNvPr>
          <p:cNvSpPr/>
          <p:nvPr/>
        </p:nvSpPr>
        <p:spPr>
          <a:xfrm>
            <a:off x="2498798" y="4362768"/>
            <a:ext cx="1584531" cy="1504632"/>
          </a:xfrm>
          <a:custGeom>
            <a:avLst/>
            <a:gdLst>
              <a:gd name="connsiteX0" fmla="*/ 1285605 w 1584531"/>
              <a:gd name="connsiteY0" fmla="*/ 0 h 1504632"/>
              <a:gd name="connsiteX1" fmla="*/ 0 w 1584531"/>
              <a:gd name="connsiteY1" fmla="*/ 1504632 h 1504632"/>
              <a:gd name="connsiteX2" fmla="*/ 299037 w 1584531"/>
              <a:gd name="connsiteY2" fmla="*/ 1504632 h 1504632"/>
              <a:gd name="connsiteX3" fmla="*/ 1584531 w 1584531"/>
              <a:gd name="connsiteY3" fmla="*/ 0 h 150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4531" h="1504632">
                <a:moveTo>
                  <a:pt x="1285605" y="0"/>
                </a:moveTo>
                <a:lnTo>
                  <a:pt x="0" y="1504632"/>
                </a:lnTo>
                <a:lnTo>
                  <a:pt x="299037" y="1504632"/>
                </a:lnTo>
                <a:lnTo>
                  <a:pt x="1584531" y="0"/>
                </a:lnTo>
              </a:path>
            </a:pathLst>
          </a:custGeom>
          <a:solidFill>
            <a:srgbClr val="895C60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2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30E6CBC-DE19-D0DE-A679-EE429305600F}"/>
              </a:ext>
            </a:extLst>
          </p:cNvPr>
          <p:cNvSpPr/>
          <p:nvPr/>
        </p:nvSpPr>
        <p:spPr>
          <a:xfrm>
            <a:off x="3784403" y="3258519"/>
            <a:ext cx="1242377" cy="1104249"/>
          </a:xfrm>
          <a:custGeom>
            <a:avLst/>
            <a:gdLst>
              <a:gd name="connsiteX0" fmla="*/ 943451 w 1242377"/>
              <a:gd name="connsiteY0" fmla="*/ 0 h 1104249"/>
              <a:gd name="connsiteX1" fmla="*/ 0 w 1242377"/>
              <a:gd name="connsiteY1" fmla="*/ 1104249 h 1104249"/>
              <a:gd name="connsiteX2" fmla="*/ 298926 w 1242377"/>
              <a:gd name="connsiteY2" fmla="*/ 1104249 h 1104249"/>
              <a:gd name="connsiteX3" fmla="*/ 1242378 w 1242377"/>
              <a:gd name="connsiteY3" fmla="*/ 0 h 110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2377" h="1104249">
                <a:moveTo>
                  <a:pt x="943451" y="0"/>
                </a:moveTo>
                <a:lnTo>
                  <a:pt x="0" y="1104249"/>
                </a:lnTo>
                <a:lnTo>
                  <a:pt x="298926" y="1104249"/>
                </a:lnTo>
                <a:lnTo>
                  <a:pt x="1242378" y="0"/>
                </a:lnTo>
              </a:path>
            </a:pathLst>
          </a:custGeom>
          <a:solidFill>
            <a:srgbClr val="738780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20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AAC41FE-F153-61A5-2A1E-0B1AE78CBE69}"/>
              </a:ext>
            </a:extLst>
          </p:cNvPr>
          <p:cNvSpPr/>
          <p:nvPr/>
        </p:nvSpPr>
        <p:spPr>
          <a:xfrm>
            <a:off x="2498798" y="5788057"/>
            <a:ext cx="8849106" cy="79343"/>
          </a:xfrm>
          <a:custGeom>
            <a:avLst/>
            <a:gdLst>
              <a:gd name="connsiteX0" fmla="*/ 8849106 w 8849106"/>
              <a:gd name="connsiteY0" fmla="*/ 79343 h 79343"/>
              <a:gd name="connsiteX1" fmla="*/ 0 w 8849106"/>
              <a:gd name="connsiteY1" fmla="*/ 79343 h 79343"/>
              <a:gd name="connsiteX2" fmla="*/ 366824 w 8849106"/>
              <a:gd name="connsiteY2" fmla="*/ 0 h 79343"/>
              <a:gd name="connsiteX3" fmla="*/ 8781431 w 8849106"/>
              <a:gd name="connsiteY3" fmla="*/ 0 h 79343"/>
              <a:gd name="connsiteX4" fmla="*/ 8849106 w 8849106"/>
              <a:gd name="connsiteY4" fmla="*/ 79343 h 7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49106" h="79343">
                <a:moveTo>
                  <a:pt x="8849106" y="79343"/>
                </a:moveTo>
                <a:lnTo>
                  <a:pt x="0" y="79343"/>
                </a:lnTo>
                <a:lnTo>
                  <a:pt x="366824" y="0"/>
                </a:lnTo>
                <a:lnTo>
                  <a:pt x="8781431" y="0"/>
                </a:lnTo>
                <a:lnTo>
                  <a:pt x="8849106" y="79343"/>
                </a:lnTo>
                <a:close/>
              </a:path>
            </a:pathLst>
          </a:custGeom>
          <a:solidFill>
            <a:srgbClr val="000000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20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FFDD844-0EE1-F976-E76E-E83D376A33A7}"/>
              </a:ext>
            </a:extLst>
          </p:cNvPr>
          <p:cNvSpPr/>
          <p:nvPr/>
        </p:nvSpPr>
        <p:spPr>
          <a:xfrm>
            <a:off x="3784403" y="4283425"/>
            <a:ext cx="6278007" cy="79343"/>
          </a:xfrm>
          <a:custGeom>
            <a:avLst/>
            <a:gdLst>
              <a:gd name="connsiteX0" fmla="*/ 6278007 w 6278007"/>
              <a:gd name="connsiteY0" fmla="*/ 79343 h 79343"/>
              <a:gd name="connsiteX1" fmla="*/ 0 w 6278007"/>
              <a:gd name="connsiteY1" fmla="*/ 79343 h 79343"/>
              <a:gd name="connsiteX2" fmla="*/ 366824 w 6278007"/>
              <a:gd name="connsiteY2" fmla="*/ 0 h 79343"/>
              <a:gd name="connsiteX3" fmla="*/ 6210221 w 6278007"/>
              <a:gd name="connsiteY3" fmla="*/ 0 h 79343"/>
              <a:gd name="connsiteX4" fmla="*/ 6278007 w 6278007"/>
              <a:gd name="connsiteY4" fmla="*/ 79343 h 7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8007" h="79343">
                <a:moveTo>
                  <a:pt x="6278007" y="79343"/>
                </a:moveTo>
                <a:lnTo>
                  <a:pt x="0" y="79343"/>
                </a:lnTo>
                <a:lnTo>
                  <a:pt x="366824" y="0"/>
                </a:lnTo>
                <a:lnTo>
                  <a:pt x="6210221" y="0"/>
                </a:lnTo>
                <a:lnTo>
                  <a:pt x="6278007" y="79343"/>
                </a:lnTo>
                <a:close/>
              </a:path>
            </a:pathLst>
          </a:custGeom>
          <a:solidFill>
            <a:srgbClr val="000000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20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CAC6DF5E-2428-AC82-6003-E6D3C2AED497}"/>
              </a:ext>
            </a:extLst>
          </p:cNvPr>
          <p:cNvSpPr/>
          <p:nvPr/>
        </p:nvSpPr>
        <p:spPr>
          <a:xfrm>
            <a:off x="4727854" y="3179175"/>
            <a:ext cx="4391104" cy="79343"/>
          </a:xfrm>
          <a:custGeom>
            <a:avLst/>
            <a:gdLst>
              <a:gd name="connsiteX0" fmla="*/ 4391105 w 4391104"/>
              <a:gd name="connsiteY0" fmla="*/ 79343 h 79343"/>
              <a:gd name="connsiteX1" fmla="*/ 0 w 4391104"/>
              <a:gd name="connsiteY1" fmla="*/ 79343 h 79343"/>
              <a:gd name="connsiteX2" fmla="*/ 366713 w 4391104"/>
              <a:gd name="connsiteY2" fmla="*/ 0 h 79343"/>
              <a:gd name="connsiteX3" fmla="*/ 4323874 w 4391104"/>
              <a:gd name="connsiteY3" fmla="*/ 0 h 79343"/>
              <a:gd name="connsiteX4" fmla="*/ 4391105 w 4391104"/>
              <a:gd name="connsiteY4" fmla="*/ 79343 h 7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1104" h="79343">
                <a:moveTo>
                  <a:pt x="4391105" y="79343"/>
                </a:moveTo>
                <a:lnTo>
                  <a:pt x="0" y="79343"/>
                </a:lnTo>
                <a:lnTo>
                  <a:pt x="366713" y="0"/>
                </a:lnTo>
                <a:lnTo>
                  <a:pt x="4323874" y="0"/>
                </a:lnTo>
                <a:lnTo>
                  <a:pt x="4391105" y="79343"/>
                </a:lnTo>
                <a:close/>
              </a:path>
            </a:pathLst>
          </a:custGeom>
          <a:solidFill>
            <a:srgbClr val="000000"/>
          </a:solidFill>
          <a:ln w="111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2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23CBEB-8BE6-D42A-F6EC-6B518245C1E3}"/>
              </a:ext>
            </a:extLst>
          </p:cNvPr>
          <p:cNvSpPr txBox="1"/>
          <p:nvPr userDrawn="1"/>
        </p:nvSpPr>
        <p:spPr>
          <a:xfrm rot="18641936">
            <a:off x="2704751" y="4968079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>
                <a:solidFill>
                  <a:schemeClr val="bg1"/>
                </a:solidFill>
                <a:latin typeface="+mj-lt"/>
              </a:rPr>
              <a:t>Short Term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16C7FD9-59CA-A851-2662-474F862EBD7A}"/>
              </a:ext>
            </a:extLst>
          </p:cNvPr>
          <p:cNvSpPr txBox="1"/>
          <p:nvPr userDrawn="1"/>
        </p:nvSpPr>
        <p:spPr>
          <a:xfrm rot="18641936">
            <a:off x="3767847" y="3603915"/>
            <a:ext cx="1361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>
                <a:solidFill>
                  <a:schemeClr val="bg1"/>
                </a:solidFill>
                <a:latin typeface="+mj-lt"/>
              </a:rPr>
              <a:t>Medium Term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FAD6D3D-A00B-C473-D01E-98E8E1110578}"/>
              </a:ext>
            </a:extLst>
          </p:cNvPr>
          <p:cNvSpPr txBox="1"/>
          <p:nvPr userDrawn="1"/>
        </p:nvSpPr>
        <p:spPr>
          <a:xfrm rot="18641936">
            <a:off x="5179928" y="2113722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>
                <a:solidFill>
                  <a:schemeClr val="bg1"/>
                </a:solidFill>
                <a:latin typeface="+mj-lt"/>
              </a:rPr>
              <a:t>Long Term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B89439-A403-55B4-6200-F09F79D9AE08}"/>
              </a:ext>
            </a:extLst>
          </p:cNvPr>
          <p:cNvGrpSpPr/>
          <p:nvPr userDrawn="1"/>
        </p:nvGrpSpPr>
        <p:grpSpPr>
          <a:xfrm>
            <a:off x="920453" y="4519318"/>
            <a:ext cx="1756538" cy="653909"/>
            <a:chOff x="1814654" y="1782762"/>
            <a:chExt cx="2584409" cy="96210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5246EE0-FBA0-898C-31CC-EDA4A381020D}"/>
                </a:ext>
              </a:extLst>
            </p:cNvPr>
            <p:cNvSpPr/>
            <p:nvPr userDrawn="1"/>
          </p:nvSpPr>
          <p:spPr>
            <a:xfrm>
              <a:off x="2482950" y="1993346"/>
              <a:ext cx="1916113" cy="619679"/>
            </a:xfrm>
            <a:prstGeom prst="roundRect">
              <a:avLst/>
            </a:prstGeom>
            <a:gradFill flip="none" rotWithShape="1">
              <a:gsLst>
                <a:gs pos="47000">
                  <a:schemeClr val="accent4">
                    <a:lumMod val="75000"/>
                  </a:schemeClr>
                </a:gs>
                <a:gs pos="0">
                  <a:schemeClr val="accent4">
                    <a:lumMod val="50000"/>
                  </a:schemeClr>
                </a:gs>
                <a:gs pos="100000">
                  <a:schemeClr val="accent4"/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ctr"/>
              <a:r>
                <a:rPr lang="en-US" sz="1350" b="1">
                  <a:solidFill>
                    <a:schemeClr val="bg1"/>
                  </a:solidFill>
                </a:rPr>
                <a:t>Guarding</a:t>
              </a:r>
              <a:endParaRPr lang="en-GB" sz="1350" b="1">
                <a:solidFill>
                  <a:schemeClr val="bg1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6B42305-E99F-7FA5-662A-4D5F3BF3DDD3}"/>
                </a:ext>
              </a:extLst>
            </p:cNvPr>
            <p:cNvGrpSpPr/>
            <p:nvPr userDrawn="1"/>
          </p:nvGrpSpPr>
          <p:grpSpPr>
            <a:xfrm>
              <a:off x="1814654" y="1782762"/>
              <a:ext cx="1078613" cy="962102"/>
              <a:chOff x="1819621" y="1782762"/>
              <a:chExt cx="1078613" cy="96210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7F8FE6B-EB8E-22F8-C5CA-0D13BD32A004}"/>
                  </a:ext>
                </a:extLst>
              </p:cNvPr>
              <p:cNvSpPr/>
              <p:nvPr userDrawn="1"/>
            </p:nvSpPr>
            <p:spPr>
              <a:xfrm flipV="1">
                <a:off x="2251009" y="1868850"/>
                <a:ext cx="647225" cy="835691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4B161C"/>
                  </a:gs>
                  <a:gs pos="79000">
                    <a:srgbClr val="4C161C">
                      <a:alpha val="0"/>
                    </a:srgbClr>
                  </a:gs>
                  <a:gs pos="0">
                    <a:srgbClr val="8B5056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8" name="Picture 7" descr="A white surface with a black background&#10;&#10;Description automatically generated">
                <a:extLst>
                  <a:ext uri="{FF2B5EF4-FFF2-40B4-BE49-F238E27FC236}">
                    <a16:creationId xmlns:a16="http://schemas.microsoft.com/office/drawing/2014/main" id="{618971B1-1084-F239-749D-31EFD1DAC14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21557" r="4043" b="24299"/>
              <a:stretch/>
            </p:blipFill>
            <p:spPr>
              <a:xfrm rot="10800000" flipH="1">
                <a:off x="1819621" y="1782762"/>
                <a:ext cx="802679" cy="839787"/>
              </a:xfrm>
              <a:custGeom>
                <a:avLst/>
                <a:gdLst>
                  <a:gd name="connsiteX0" fmla="*/ 0 w 802679"/>
                  <a:gd name="connsiteY0" fmla="*/ 839787 h 839787"/>
                  <a:gd name="connsiteX1" fmla="*/ 802678 w 802679"/>
                  <a:gd name="connsiteY1" fmla="*/ 839787 h 839787"/>
                  <a:gd name="connsiteX2" fmla="*/ 802679 w 802679"/>
                  <a:gd name="connsiteY2" fmla="*/ 401340 h 839787"/>
                  <a:gd name="connsiteX3" fmla="*/ 401339 w 802679"/>
                  <a:gd name="connsiteY3" fmla="*/ 0 h 839787"/>
                  <a:gd name="connsiteX4" fmla="*/ 0 w 802679"/>
                  <a:gd name="connsiteY4" fmla="*/ 0 h 839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2679" h="839787">
                    <a:moveTo>
                      <a:pt x="0" y="839787"/>
                    </a:moveTo>
                    <a:lnTo>
                      <a:pt x="802678" y="839787"/>
                    </a:lnTo>
                    <a:cubicBezTo>
                      <a:pt x="802678" y="693638"/>
                      <a:pt x="802679" y="547489"/>
                      <a:pt x="802679" y="401340"/>
                    </a:cubicBezTo>
                    <a:cubicBezTo>
                      <a:pt x="802679" y="179686"/>
                      <a:pt x="622993" y="0"/>
                      <a:pt x="401339" y="0"/>
                    </a:cubicBezTo>
                    <a:lnTo>
                      <a:pt x="0" y="0"/>
                    </a:lnTo>
                    <a:close/>
                  </a:path>
                </a:pathLst>
              </a:custGeom>
            </p:spPr>
          </p:pic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7019F88-DD22-A220-A64E-14315976B5B7}"/>
                  </a:ext>
                </a:extLst>
              </p:cNvPr>
              <p:cNvSpPr/>
              <p:nvPr userDrawn="1"/>
            </p:nvSpPr>
            <p:spPr>
              <a:xfrm flipV="1">
                <a:off x="1890556" y="1868852"/>
                <a:ext cx="814543" cy="876012"/>
              </a:xfrm>
              <a:custGeom>
                <a:avLst/>
                <a:gdLst>
                  <a:gd name="connsiteX0" fmla="*/ 0 w 794052"/>
                  <a:gd name="connsiteY0" fmla="*/ 853975 h 853975"/>
                  <a:gd name="connsiteX1" fmla="*/ 794052 w 794052"/>
                  <a:gd name="connsiteY1" fmla="*/ 853975 h 853975"/>
                  <a:gd name="connsiteX2" fmla="*/ 794052 w 794052"/>
                  <a:gd name="connsiteY2" fmla="*/ 463715 h 853975"/>
                  <a:gd name="connsiteX3" fmla="*/ 330337 w 794052"/>
                  <a:gd name="connsiteY3" fmla="*/ 0 h 853975"/>
                  <a:gd name="connsiteX4" fmla="*/ 0 w 794052"/>
                  <a:gd name="connsiteY4" fmla="*/ 0 h 85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052" h="853975">
                    <a:moveTo>
                      <a:pt x="0" y="853975"/>
                    </a:moveTo>
                    <a:lnTo>
                      <a:pt x="794052" y="853975"/>
                    </a:lnTo>
                    <a:lnTo>
                      <a:pt x="794052" y="463715"/>
                    </a:lnTo>
                    <a:cubicBezTo>
                      <a:pt x="794052" y="207612"/>
                      <a:pt x="586440" y="0"/>
                      <a:pt x="3303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2000">
                    <a:srgbClr val="4B161C"/>
                  </a:gs>
                  <a:gs pos="0">
                    <a:srgbClr val="4C161C"/>
                  </a:gs>
                  <a:gs pos="100000">
                    <a:srgbClr val="8B5056"/>
                  </a:gs>
                </a:gsLst>
                <a:lin ang="24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215FD20-5ED2-7AD8-C801-955C766475BC}"/>
                  </a:ext>
                </a:extLst>
              </p:cNvPr>
              <p:cNvSpPr/>
              <p:nvPr userDrawn="1"/>
            </p:nvSpPr>
            <p:spPr>
              <a:xfrm flipV="1">
                <a:off x="1890557" y="1868853"/>
                <a:ext cx="794052" cy="853975"/>
              </a:xfrm>
              <a:custGeom>
                <a:avLst/>
                <a:gdLst>
                  <a:gd name="connsiteX0" fmla="*/ 0 w 794052"/>
                  <a:gd name="connsiteY0" fmla="*/ 853975 h 853975"/>
                  <a:gd name="connsiteX1" fmla="*/ 794052 w 794052"/>
                  <a:gd name="connsiteY1" fmla="*/ 853975 h 853975"/>
                  <a:gd name="connsiteX2" fmla="*/ 794052 w 794052"/>
                  <a:gd name="connsiteY2" fmla="*/ 463715 h 853975"/>
                  <a:gd name="connsiteX3" fmla="*/ 330337 w 794052"/>
                  <a:gd name="connsiteY3" fmla="*/ 0 h 853975"/>
                  <a:gd name="connsiteX4" fmla="*/ 0 w 794052"/>
                  <a:gd name="connsiteY4" fmla="*/ 0 h 85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052" h="853975">
                    <a:moveTo>
                      <a:pt x="0" y="853975"/>
                    </a:moveTo>
                    <a:lnTo>
                      <a:pt x="794052" y="853975"/>
                    </a:lnTo>
                    <a:lnTo>
                      <a:pt x="794052" y="463715"/>
                    </a:lnTo>
                    <a:cubicBezTo>
                      <a:pt x="794052" y="207612"/>
                      <a:pt x="586440" y="0"/>
                      <a:pt x="3303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42000">
                    <a:schemeClr val="accent4">
                      <a:lumMod val="75000"/>
                    </a:schemeClr>
                  </a:gs>
                  <a:gs pos="0">
                    <a:schemeClr val="accent4">
                      <a:lumMod val="50000"/>
                    </a:schemeClr>
                  </a:gs>
                  <a:gs pos="100000">
                    <a:srgbClr val="B1767B"/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6" name="Picture 5" descr="A white shield with screws&#10;&#10;AI-generated content may be incorrect.">
              <a:extLst>
                <a:ext uri="{FF2B5EF4-FFF2-40B4-BE49-F238E27FC236}">
                  <a16:creationId xmlns:a16="http://schemas.microsoft.com/office/drawing/2014/main" id="{2D46F074-87EE-023D-2538-71000D7494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134" y="1983115"/>
              <a:ext cx="627836" cy="56078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78FF77-8147-4D74-83D2-7434223B74C1}"/>
              </a:ext>
            </a:extLst>
          </p:cNvPr>
          <p:cNvGrpSpPr/>
          <p:nvPr userDrawn="1"/>
        </p:nvGrpSpPr>
        <p:grpSpPr>
          <a:xfrm>
            <a:off x="2032423" y="3092026"/>
            <a:ext cx="1777578" cy="672972"/>
            <a:chOff x="5412114" y="1766434"/>
            <a:chExt cx="2584409" cy="97843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4AA50E3-DC95-8606-217D-C6FF3A752314}"/>
                </a:ext>
              </a:extLst>
            </p:cNvPr>
            <p:cNvSpPr/>
            <p:nvPr userDrawn="1"/>
          </p:nvSpPr>
          <p:spPr>
            <a:xfrm>
              <a:off x="6080410" y="1993346"/>
              <a:ext cx="1916113" cy="619679"/>
            </a:xfrm>
            <a:prstGeom prst="roundRect">
              <a:avLst/>
            </a:prstGeom>
            <a:gradFill flip="none" rotWithShape="1">
              <a:gsLst>
                <a:gs pos="66000">
                  <a:srgbClr val="627D75"/>
                </a:gs>
                <a:gs pos="12000">
                  <a:srgbClr val="405350"/>
                </a:gs>
                <a:gs pos="100000">
                  <a:srgbClr val="708F85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ctr"/>
              <a:r>
                <a:rPr lang="en-US" sz="1350" b="1">
                  <a:solidFill>
                    <a:schemeClr val="bg1"/>
                  </a:solidFill>
                </a:rPr>
                <a:t>Growing</a:t>
              </a:r>
              <a:endParaRPr lang="en-GB" sz="1350" b="1">
                <a:solidFill>
                  <a:schemeClr val="bg1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22885E0-9852-C216-15DC-B122A8A97A3D}"/>
                </a:ext>
              </a:extLst>
            </p:cNvPr>
            <p:cNvGrpSpPr/>
            <p:nvPr userDrawn="1"/>
          </p:nvGrpSpPr>
          <p:grpSpPr>
            <a:xfrm flipV="1">
              <a:off x="5412114" y="1766434"/>
              <a:ext cx="1056514" cy="978430"/>
              <a:chOff x="1819621" y="1782762"/>
              <a:chExt cx="1056514" cy="978430"/>
            </a:xfrm>
          </p:grpSpPr>
          <p:sp>
            <p:nvSpPr>
              <p:cNvPr id="26" name="Rectangle: Single Corner Rounded 25">
                <a:extLst>
                  <a:ext uri="{FF2B5EF4-FFF2-40B4-BE49-F238E27FC236}">
                    <a16:creationId xmlns:a16="http://schemas.microsoft.com/office/drawing/2014/main" id="{F6BB1E67-753D-D478-9A7A-92C03C0FEA11}"/>
                  </a:ext>
                </a:extLst>
              </p:cNvPr>
              <p:cNvSpPr/>
              <p:nvPr userDrawn="1"/>
            </p:nvSpPr>
            <p:spPr>
              <a:xfrm flipV="1">
                <a:off x="2081714" y="1813207"/>
                <a:ext cx="794421" cy="947985"/>
              </a:xfrm>
              <a:prstGeom prst="round1Rect">
                <a:avLst>
                  <a:gd name="adj" fmla="val 50000"/>
                </a:avLst>
              </a:prstGeom>
              <a:gradFill flip="none" rotWithShape="1">
                <a:gsLst>
                  <a:gs pos="38000">
                    <a:srgbClr val="334141"/>
                  </a:gs>
                  <a:gs pos="79000">
                    <a:srgbClr val="334141">
                      <a:alpha val="0"/>
                    </a:srgbClr>
                  </a:gs>
                  <a:gs pos="0">
                    <a:srgbClr val="536A65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8" name="Picture 27" descr="A white surface with a black background&#10;&#10;Description automatically generated">
                <a:extLst>
                  <a:ext uri="{FF2B5EF4-FFF2-40B4-BE49-F238E27FC236}">
                    <a16:creationId xmlns:a16="http://schemas.microsoft.com/office/drawing/2014/main" id="{BE457063-F469-C2DD-4883-E1F6ED8150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21557" r="4043" b="24299"/>
              <a:stretch/>
            </p:blipFill>
            <p:spPr>
              <a:xfrm rot="10800000" flipH="1">
                <a:off x="1819621" y="1782762"/>
                <a:ext cx="802679" cy="839787"/>
              </a:xfrm>
              <a:custGeom>
                <a:avLst/>
                <a:gdLst>
                  <a:gd name="connsiteX0" fmla="*/ 0 w 802679"/>
                  <a:gd name="connsiteY0" fmla="*/ 839787 h 839787"/>
                  <a:gd name="connsiteX1" fmla="*/ 802678 w 802679"/>
                  <a:gd name="connsiteY1" fmla="*/ 839787 h 839787"/>
                  <a:gd name="connsiteX2" fmla="*/ 802679 w 802679"/>
                  <a:gd name="connsiteY2" fmla="*/ 401340 h 839787"/>
                  <a:gd name="connsiteX3" fmla="*/ 401339 w 802679"/>
                  <a:gd name="connsiteY3" fmla="*/ 0 h 839787"/>
                  <a:gd name="connsiteX4" fmla="*/ 0 w 802679"/>
                  <a:gd name="connsiteY4" fmla="*/ 0 h 839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2679" h="839787">
                    <a:moveTo>
                      <a:pt x="0" y="839787"/>
                    </a:moveTo>
                    <a:lnTo>
                      <a:pt x="802678" y="839787"/>
                    </a:lnTo>
                    <a:cubicBezTo>
                      <a:pt x="802678" y="693638"/>
                      <a:pt x="802679" y="547489"/>
                      <a:pt x="802679" y="401340"/>
                    </a:cubicBezTo>
                    <a:cubicBezTo>
                      <a:pt x="802679" y="179686"/>
                      <a:pt x="622993" y="0"/>
                      <a:pt x="401339" y="0"/>
                    </a:cubicBezTo>
                    <a:lnTo>
                      <a:pt x="0" y="0"/>
                    </a:lnTo>
                    <a:close/>
                  </a:path>
                </a:pathLst>
              </a:custGeom>
            </p:spPr>
          </p:pic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D86B167-E695-88D7-CCE5-5EA08DC7C74C}"/>
                  </a:ext>
                </a:extLst>
              </p:cNvPr>
              <p:cNvSpPr/>
              <p:nvPr userDrawn="1"/>
            </p:nvSpPr>
            <p:spPr>
              <a:xfrm flipV="1">
                <a:off x="1890556" y="1868852"/>
                <a:ext cx="814543" cy="876012"/>
              </a:xfrm>
              <a:custGeom>
                <a:avLst/>
                <a:gdLst>
                  <a:gd name="connsiteX0" fmla="*/ 0 w 794052"/>
                  <a:gd name="connsiteY0" fmla="*/ 853975 h 853975"/>
                  <a:gd name="connsiteX1" fmla="*/ 794052 w 794052"/>
                  <a:gd name="connsiteY1" fmla="*/ 853975 h 853975"/>
                  <a:gd name="connsiteX2" fmla="*/ 794052 w 794052"/>
                  <a:gd name="connsiteY2" fmla="*/ 463715 h 853975"/>
                  <a:gd name="connsiteX3" fmla="*/ 330337 w 794052"/>
                  <a:gd name="connsiteY3" fmla="*/ 0 h 853975"/>
                  <a:gd name="connsiteX4" fmla="*/ 0 w 794052"/>
                  <a:gd name="connsiteY4" fmla="*/ 0 h 85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052" h="853975">
                    <a:moveTo>
                      <a:pt x="0" y="853975"/>
                    </a:moveTo>
                    <a:lnTo>
                      <a:pt x="794052" y="853975"/>
                    </a:lnTo>
                    <a:lnTo>
                      <a:pt x="794052" y="463715"/>
                    </a:lnTo>
                    <a:cubicBezTo>
                      <a:pt x="794052" y="207612"/>
                      <a:pt x="586440" y="0"/>
                      <a:pt x="3303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2000">
                    <a:srgbClr val="405350"/>
                  </a:gs>
                  <a:gs pos="0">
                    <a:srgbClr val="334141"/>
                  </a:gs>
                  <a:gs pos="100000">
                    <a:srgbClr val="536A65"/>
                  </a:gs>
                </a:gsLst>
                <a:lin ang="24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AA05A98-0191-C787-63DA-F90EB8C2E65B}"/>
                  </a:ext>
                </a:extLst>
              </p:cNvPr>
              <p:cNvSpPr/>
              <p:nvPr userDrawn="1"/>
            </p:nvSpPr>
            <p:spPr>
              <a:xfrm flipV="1">
                <a:off x="1890557" y="1868853"/>
                <a:ext cx="794052" cy="853975"/>
              </a:xfrm>
              <a:custGeom>
                <a:avLst/>
                <a:gdLst>
                  <a:gd name="connsiteX0" fmla="*/ 0 w 794052"/>
                  <a:gd name="connsiteY0" fmla="*/ 853975 h 853975"/>
                  <a:gd name="connsiteX1" fmla="*/ 794052 w 794052"/>
                  <a:gd name="connsiteY1" fmla="*/ 853975 h 853975"/>
                  <a:gd name="connsiteX2" fmla="*/ 794052 w 794052"/>
                  <a:gd name="connsiteY2" fmla="*/ 463715 h 853975"/>
                  <a:gd name="connsiteX3" fmla="*/ 330337 w 794052"/>
                  <a:gd name="connsiteY3" fmla="*/ 0 h 853975"/>
                  <a:gd name="connsiteX4" fmla="*/ 0 w 794052"/>
                  <a:gd name="connsiteY4" fmla="*/ 0 h 85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052" h="853975">
                    <a:moveTo>
                      <a:pt x="0" y="853975"/>
                    </a:moveTo>
                    <a:lnTo>
                      <a:pt x="794052" y="853975"/>
                    </a:lnTo>
                    <a:lnTo>
                      <a:pt x="794052" y="463715"/>
                    </a:lnTo>
                    <a:cubicBezTo>
                      <a:pt x="794052" y="207612"/>
                      <a:pt x="586440" y="0"/>
                      <a:pt x="3303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42000">
                    <a:srgbClr val="6B887F"/>
                  </a:gs>
                  <a:gs pos="0">
                    <a:srgbClr val="78998E"/>
                  </a:gs>
                  <a:gs pos="100000">
                    <a:srgbClr val="576F69"/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08CDBED-3984-FCAD-AC96-FB10E04D6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5946" y="1929140"/>
              <a:ext cx="719443" cy="64261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EAD187C-99C7-5695-E396-E2C63F9D6CB3}"/>
              </a:ext>
            </a:extLst>
          </p:cNvPr>
          <p:cNvGrpSpPr/>
          <p:nvPr userDrawn="1"/>
        </p:nvGrpSpPr>
        <p:grpSpPr>
          <a:xfrm>
            <a:off x="3391043" y="1625051"/>
            <a:ext cx="1790557" cy="666573"/>
            <a:chOff x="1814654" y="1782762"/>
            <a:chExt cx="2584409" cy="96210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57F1115-98DA-FCCE-DF54-325C17A30718}"/>
                </a:ext>
              </a:extLst>
            </p:cNvPr>
            <p:cNvSpPr/>
            <p:nvPr userDrawn="1"/>
          </p:nvSpPr>
          <p:spPr>
            <a:xfrm>
              <a:off x="2482950" y="1993346"/>
              <a:ext cx="1916113" cy="619679"/>
            </a:xfrm>
            <a:prstGeom prst="roundRect">
              <a:avLst/>
            </a:prstGeom>
            <a:gradFill flip="none" rotWithShape="1">
              <a:gsLst>
                <a:gs pos="47000">
                  <a:srgbClr val="5B7C87"/>
                </a:gs>
                <a:gs pos="0">
                  <a:srgbClr val="4A6570"/>
                </a:gs>
                <a:gs pos="100000">
                  <a:srgbClr val="5B7D87"/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 algn="ctr"/>
              <a:r>
                <a:rPr lang="en-US" sz="1350" b="1">
                  <a:solidFill>
                    <a:schemeClr val="bg1"/>
                  </a:solidFill>
                </a:rPr>
                <a:t>Guiding</a:t>
              </a:r>
              <a:endParaRPr lang="en-GB" sz="1350" b="1">
                <a:solidFill>
                  <a:schemeClr val="bg1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59F4733-F468-5874-0210-6C38E58DAA88}"/>
                </a:ext>
              </a:extLst>
            </p:cNvPr>
            <p:cNvGrpSpPr/>
            <p:nvPr userDrawn="1"/>
          </p:nvGrpSpPr>
          <p:grpSpPr>
            <a:xfrm>
              <a:off x="1814654" y="1782762"/>
              <a:ext cx="1078613" cy="962102"/>
              <a:chOff x="1819621" y="1782762"/>
              <a:chExt cx="1078613" cy="96210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ED835EC-19B8-444C-6376-AF4272F0CAFC}"/>
                  </a:ext>
                </a:extLst>
              </p:cNvPr>
              <p:cNvSpPr/>
              <p:nvPr userDrawn="1"/>
            </p:nvSpPr>
            <p:spPr>
              <a:xfrm flipV="1">
                <a:off x="2251009" y="1868850"/>
                <a:ext cx="647225" cy="835691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4B161C"/>
                  </a:gs>
                  <a:gs pos="79000">
                    <a:srgbClr val="4C161C">
                      <a:alpha val="0"/>
                    </a:srgbClr>
                  </a:gs>
                  <a:gs pos="0">
                    <a:srgbClr val="8B5056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38" name="Picture 37" descr="A white surface with a black background&#10;&#10;Description automatically generated">
                <a:extLst>
                  <a:ext uri="{FF2B5EF4-FFF2-40B4-BE49-F238E27FC236}">
                    <a16:creationId xmlns:a16="http://schemas.microsoft.com/office/drawing/2014/main" id="{F9E7E437-0DE6-0BC6-9D0A-C0ED2E2B9A9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21557" r="4043" b="24299"/>
              <a:stretch/>
            </p:blipFill>
            <p:spPr>
              <a:xfrm rot="10800000" flipH="1">
                <a:off x="1819621" y="1782762"/>
                <a:ext cx="802679" cy="839787"/>
              </a:xfrm>
              <a:custGeom>
                <a:avLst/>
                <a:gdLst>
                  <a:gd name="connsiteX0" fmla="*/ 0 w 802679"/>
                  <a:gd name="connsiteY0" fmla="*/ 839787 h 839787"/>
                  <a:gd name="connsiteX1" fmla="*/ 802678 w 802679"/>
                  <a:gd name="connsiteY1" fmla="*/ 839787 h 839787"/>
                  <a:gd name="connsiteX2" fmla="*/ 802679 w 802679"/>
                  <a:gd name="connsiteY2" fmla="*/ 401340 h 839787"/>
                  <a:gd name="connsiteX3" fmla="*/ 401339 w 802679"/>
                  <a:gd name="connsiteY3" fmla="*/ 0 h 839787"/>
                  <a:gd name="connsiteX4" fmla="*/ 0 w 802679"/>
                  <a:gd name="connsiteY4" fmla="*/ 0 h 839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2679" h="839787">
                    <a:moveTo>
                      <a:pt x="0" y="839787"/>
                    </a:moveTo>
                    <a:lnTo>
                      <a:pt x="802678" y="839787"/>
                    </a:lnTo>
                    <a:cubicBezTo>
                      <a:pt x="802678" y="693638"/>
                      <a:pt x="802679" y="547489"/>
                      <a:pt x="802679" y="401340"/>
                    </a:cubicBezTo>
                    <a:cubicBezTo>
                      <a:pt x="802679" y="179686"/>
                      <a:pt x="622993" y="0"/>
                      <a:pt x="401339" y="0"/>
                    </a:cubicBezTo>
                    <a:lnTo>
                      <a:pt x="0" y="0"/>
                    </a:lnTo>
                    <a:close/>
                  </a:path>
                </a:pathLst>
              </a:custGeom>
            </p:spPr>
          </p:pic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FDF5A08-35FF-ADA3-0336-AB25CA7BD0CC}"/>
                  </a:ext>
                </a:extLst>
              </p:cNvPr>
              <p:cNvSpPr/>
              <p:nvPr userDrawn="1"/>
            </p:nvSpPr>
            <p:spPr>
              <a:xfrm flipV="1">
                <a:off x="1890556" y="1868852"/>
                <a:ext cx="814543" cy="876012"/>
              </a:xfrm>
              <a:custGeom>
                <a:avLst/>
                <a:gdLst>
                  <a:gd name="connsiteX0" fmla="*/ 0 w 794052"/>
                  <a:gd name="connsiteY0" fmla="*/ 853975 h 853975"/>
                  <a:gd name="connsiteX1" fmla="*/ 794052 w 794052"/>
                  <a:gd name="connsiteY1" fmla="*/ 853975 h 853975"/>
                  <a:gd name="connsiteX2" fmla="*/ 794052 w 794052"/>
                  <a:gd name="connsiteY2" fmla="*/ 463715 h 853975"/>
                  <a:gd name="connsiteX3" fmla="*/ 330337 w 794052"/>
                  <a:gd name="connsiteY3" fmla="*/ 0 h 853975"/>
                  <a:gd name="connsiteX4" fmla="*/ 0 w 794052"/>
                  <a:gd name="connsiteY4" fmla="*/ 0 h 85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052" h="853975">
                    <a:moveTo>
                      <a:pt x="0" y="853975"/>
                    </a:moveTo>
                    <a:lnTo>
                      <a:pt x="794052" y="853975"/>
                    </a:lnTo>
                    <a:lnTo>
                      <a:pt x="794052" y="463715"/>
                    </a:lnTo>
                    <a:cubicBezTo>
                      <a:pt x="794052" y="207612"/>
                      <a:pt x="586440" y="0"/>
                      <a:pt x="3303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2000">
                    <a:srgbClr val="577681"/>
                  </a:gs>
                  <a:gs pos="0">
                    <a:srgbClr val="4F6C78"/>
                  </a:gs>
                  <a:gs pos="100000">
                    <a:srgbClr val="4F6C77"/>
                  </a:gs>
                </a:gsLst>
                <a:lin ang="24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DDE5A22-0596-2D8B-623A-039ACBCB43D0}"/>
                  </a:ext>
                </a:extLst>
              </p:cNvPr>
              <p:cNvSpPr/>
              <p:nvPr userDrawn="1"/>
            </p:nvSpPr>
            <p:spPr>
              <a:xfrm flipV="1">
                <a:off x="1890557" y="1868853"/>
                <a:ext cx="794052" cy="853975"/>
              </a:xfrm>
              <a:custGeom>
                <a:avLst/>
                <a:gdLst>
                  <a:gd name="connsiteX0" fmla="*/ 0 w 794052"/>
                  <a:gd name="connsiteY0" fmla="*/ 853975 h 853975"/>
                  <a:gd name="connsiteX1" fmla="*/ 794052 w 794052"/>
                  <a:gd name="connsiteY1" fmla="*/ 853975 h 853975"/>
                  <a:gd name="connsiteX2" fmla="*/ 794052 w 794052"/>
                  <a:gd name="connsiteY2" fmla="*/ 463715 h 853975"/>
                  <a:gd name="connsiteX3" fmla="*/ 330337 w 794052"/>
                  <a:gd name="connsiteY3" fmla="*/ 0 h 853975"/>
                  <a:gd name="connsiteX4" fmla="*/ 0 w 794052"/>
                  <a:gd name="connsiteY4" fmla="*/ 0 h 85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052" h="853975">
                    <a:moveTo>
                      <a:pt x="0" y="853975"/>
                    </a:moveTo>
                    <a:lnTo>
                      <a:pt x="794052" y="853975"/>
                    </a:lnTo>
                    <a:lnTo>
                      <a:pt x="794052" y="463715"/>
                    </a:lnTo>
                    <a:cubicBezTo>
                      <a:pt x="794052" y="207612"/>
                      <a:pt x="586440" y="0"/>
                      <a:pt x="3303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42000">
                    <a:srgbClr val="5B7D87"/>
                  </a:gs>
                  <a:gs pos="0">
                    <a:srgbClr val="506D78"/>
                  </a:gs>
                  <a:gs pos="100000">
                    <a:srgbClr val="557682"/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9353134-F6BB-82AC-292A-397EB61910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78134" y="1983115"/>
              <a:ext cx="627836" cy="5607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8034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3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9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5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3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8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8" presetClass="entr" presetSubtype="1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4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8" presetClass="entr" presetSubtype="3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8" presetClass="entr" presetSubtype="9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0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8" presetClass="entr" presetSubtype="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3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7" grpId="0" animBg="1"/>
      <p:bldP spid="47" grpId="0" animBg="1"/>
      <p:bldP spid="42" grpId="0" animBg="1"/>
      <p:bldP spid="49" grpId="0" animBg="1"/>
      <p:bldP spid="37" grpId="0" animBg="1"/>
      <p:bldP spid="48" grpId="0" animBg="1"/>
      <p:bldP spid="11" grpId="0" animBg="1"/>
      <p:bldP spid="50" grpId="0" animBg="1"/>
      <p:bldP spid="52" grpId="0" animBg="1"/>
      <p:bldP spid="55" grpId="0" animBg="1"/>
      <p:bldP spid="10" grpId="0" animBg="1"/>
      <p:bldP spid="53" grpId="0" animBg="1"/>
      <p:bldP spid="17" grpId="0" animBg="1"/>
      <p:bldP spid="18" grpId="0" animBg="1"/>
      <p:bldP spid="16" grpId="0" animBg="1"/>
      <p:bldP spid="36" grpId="0" animBg="1"/>
      <p:bldP spid="24" grpId="0" animBg="1"/>
      <p:bldP spid="21" grpId="0" animBg="1"/>
      <p:bldP spid="20" grpId="0" animBg="1"/>
      <p:bldP spid="2" grpId="0"/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animBg="1"/>
      <p:bldP spid="14" grpId="0" animBg="1"/>
      <p:bldP spid="56" grpId="0" animBg="1"/>
      <p:bldP spid="57" grpId="0" animBg="1"/>
      <p:bldP spid="58" grpId="0" animBg="1"/>
      <p:bldP spid="72" grpId="0"/>
      <p:bldP spid="75" grpId="0"/>
      <p:bldP spid="76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C23FD89E-0B2A-022E-E72D-7ED44751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16" y="2854534"/>
            <a:ext cx="6949324" cy="26090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5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gradFill>
          <a:gsLst>
            <a:gs pos="0">
              <a:srgbClr val="547481"/>
            </a:gs>
            <a:gs pos="45000">
              <a:srgbClr val="5C7E88"/>
            </a:gs>
            <a:gs pos="96000">
              <a:srgbClr val="4A6570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58DDC0A-EE96-BB62-0114-E42D884891C0}"/>
              </a:ext>
            </a:extLst>
          </p:cNvPr>
          <p:cNvSpPr>
            <a:spLocks/>
          </p:cNvSpPr>
          <p:nvPr userDrawn="1"/>
        </p:nvSpPr>
        <p:spPr>
          <a:xfrm rot="5400000">
            <a:off x="-3894527" y="-3192074"/>
            <a:ext cx="9184642" cy="7796388"/>
          </a:xfrm>
          <a:prstGeom prst="roundRect">
            <a:avLst>
              <a:gd name="adj" fmla="val 44657"/>
            </a:avLst>
          </a:prstGeom>
          <a:gradFill flip="none" rotWithShape="1">
            <a:gsLst>
              <a:gs pos="9000">
                <a:srgbClr val="628796"/>
              </a:gs>
              <a:gs pos="54000">
                <a:srgbClr val="7FA5B2"/>
              </a:gs>
              <a:gs pos="88000">
                <a:srgbClr val="628796"/>
              </a:gs>
            </a:gsLst>
            <a:lin ang="19800000" scaled="0"/>
            <a:tileRect/>
          </a:gradFill>
          <a:ln w="50800">
            <a:gradFill flip="none" rotWithShape="1">
              <a:gsLst>
                <a:gs pos="54000">
                  <a:srgbClr val="3F5C68"/>
                </a:gs>
                <a:gs pos="49000">
                  <a:srgbClr val="799AA7"/>
                </a:gs>
                <a:gs pos="32000">
                  <a:srgbClr val="3F5C68"/>
                </a:gs>
                <a:gs pos="67000">
                  <a:srgbClr val="3F5C68"/>
                </a:gs>
                <a:gs pos="63000">
                  <a:srgbClr val="799AA7"/>
                </a:gs>
              </a:gsLst>
              <a:lin ang="15000000" scaled="0"/>
              <a:tileRect/>
            </a:gradFill>
          </a:ln>
          <a:effectLst>
            <a:outerShdw blurRad="368300" dist="647700" dir="3600000" algn="tl" rotWithShape="0">
              <a:schemeClr val="tx1">
                <a:alpha val="2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53925ED-8F3E-B40E-7813-44E25F122391}"/>
              </a:ext>
            </a:extLst>
          </p:cNvPr>
          <p:cNvSpPr>
            <a:spLocks/>
          </p:cNvSpPr>
          <p:nvPr userDrawn="1"/>
        </p:nvSpPr>
        <p:spPr>
          <a:xfrm rot="5400000">
            <a:off x="-3056327" y="-3898194"/>
            <a:ext cx="9184642" cy="7796388"/>
          </a:xfrm>
          <a:prstGeom prst="roundRect">
            <a:avLst>
              <a:gd name="adj" fmla="val 44657"/>
            </a:avLst>
          </a:prstGeom>
          <a:gradFill flip="none" rotWithShape="1">
            <a:gsLst>
              <a:gs pos="0">
                <a:srgbClr val="947F59"/>
              </a:gs>
              <a:gs pos="26000">
                <a:srgbClr val="6A4C32"/>
              </a:gs>
              <a:gs pos="54000">
                <a:srgbClr val="8A6D4D"/>
              </a:gs>
            </a:gsLst>
            <a:lin ang="5400000" scaled="1"/>
            <a:tileRect/>
          </a:gradFill>
          <a:ln w="50800">
            <a:gradFill flip="none" rotWithShape="1">
              <a:gsLst>
                <a:gs pos="0">
                  <a:srgbClr val="AE997A"/>
                </a:gs>
                <a:gs pos="100000">
                  <a:srgbClr val="51301E"/>
                </a:gs>
              </a:gsLst>
              <a:lin ang="0" scaled="1"/>
              <a:tileRect/>
            </a:gradFill>
          </a:ln>
          <a:effectLst>
            <a:outerShdw blurRad="127000" dist="203200" dir="24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F0EE3F-D02E-EFFC-2EC7-77A086474F89}"/>
              </a:ext>
            </a:extLst>
          </p:cNvPr>
          <p:cNvSpPr>
            <a:spLocks/>
          </p:cNvSpPr>
          <p:nvPr userDrawn="1"/>
        </p:nvSpPr>
        <p:spPr>
          <a:xfrm rot="10800000">
            <a:off x="8305800" y="6107112"/>
            <a:ext cx="7999220" cy="48768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AE997A"/>
              </a:gs>
              <a:gs pos="68000">
                <a:srgbClr val="A99574"/>
              </a:gs>
              <a:gs pos="0">
                <a:srgbClr val="8A6D4D"/>
              </a:gs>
            </a:gsLst>
            <a:lin ang="18600000" scaled="0"/>
            <a:tileRect/>
          </a:gradFill>
          <a:ln w="19050">
            <a:gradFill flip="none" rotWithShape="1">
              <a:gsLst>
                <a:gs pos="0">
                  <a:srgbClr val="AE997A"/>
                </a:gs>
                <a:gs pos="90000">
                  <a:srgbClr val="51301E"/>
                </a:gs>
              </a:gsLst>
              <a:lin ang="3000000" scaled="0"/>
              <a:tileRect/>
            </a:gradFill>
          </a:ln>
          <a:effectLst>
            <a:outerShdw blurRad="127000" dist="76200" dir="1320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EBB5E68-6D8C-DB74-27E2-A931896648D7}"/>
              </a:ext>
            </a:extLst>
          </p:cNvPr>
          <p:cNvSpPr/>
          <p:nvPr userDrawn="1"/>
        </p:nvSpPr>
        <p:spPr>
          <a:xfrm>
            <a:off x="10374150" y="6096000"/>
            <a:ext cx="1817850" cy="762000"/>
          </a:xfrm>
          <a:custGeom>
            <a:avLst/>
            <a:gdLst>
              <a:gd name="connsiteX0" fmla="*/ 720363 w 1817850"/>
              <a:gd name="connsiteY0" fmla="*/ 0 h 762000"/>
              <a:gd name="connsiteX1" fmla="*/ 1817850 w 1817850"/>
              <a:gd name="connsiteY1" fmla="*/ 0 h 762000"/>
              <a:gd name="connsiteX2" fmla="*/ 1817850 w 1817850"/>
              <a:gd name="connsiteY2" fmla="*/ 762000 h 762000"/>
              <a:gd name="connsiteX3" fmla="*/ 0 w 1817850"/>
              <a:gd name="connsiteY3" fmla="*/ 762000 h 762000"/>
              <a:gd name="connsiteX4" fmla="*/ 9637 w 1817850"/>
              <a:gd name="connsiteY4" fmla="*/ 654064 h 762000"/>
              <a:gd name="connsiteX5" fmla="*/ 720363 w 1817850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7850" h="762000">
                <a:moveTo>
                  <a:pt x="720363" y="0"/>
                </a:moveTo>
                <a:lnTo>
                  <a:pt x="1817850" y="0"/>
                </a:lnTo>
                <a:lnTo>
                  <a:pt x="1817850" y="762000"/>
                </a:lnTo>
                <a:lnTo>
                  <a:pt x="0" y="762000"/>
                </a:lnTo>
                <a:lnTo>
                  <a:pt x="9637" y="654064"/>
                </a:lnTo>
                <a:cubicBezTo>
                  <a:pt x="77284" y="280791"/>
                  <a:pt x="369783" y="0"/>
                  <a:pt x="720363" y="0"/>
                </a:cubicBez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41657-7459-8F99-D334-B854BA72CE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20400" y="6405291"/>
            <a:ext cx="1144780" cy="29556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9B7779-1687-58B9-A64F-9393CB24E745}"/>
              </a:ext>
            </a:extLst>
          </p:cNvPr>
          <p:cNvSpPr>
            <a:spLocks/>
          </p:cNvSpPr>
          <p:nvPr userDrawn="1"/>
        </p:nvSpPr>
        <p:spPr>
          <a:xfrm rot="5400000">
            <a:off x="-3894527" y="-3192074"/>
            <a:ext cx="9184642" cy="7796388"/>
          </a:xfrm>
          <a:prstGeom prst="roundRect">
            <a:avLst>
              <a:gd name="adj" fmla="val 44657"/>
            </a:avLst>
          </a:prstGeom>
          <a:gradFill flip="none" rotWithShape="1">
            <a:gsLst>
              <a:gs pos="9000">
                <a:srgbClr val="628796"/>
              </a:gs>
              <a:gs pos="52000">
                <a:srgbClr val="7FA5B2"/>
              </a:gs>
              <a:gs pos="88000">
                <a:srgbClr val="628796"/>
              </a:gs>
            </a:gsLst>
            <a:lin ang="19800000" scaled="0"/>
            <a:tileRect/>
          </a:gradFill>
          <a:ln w="50800">
            <a:gradFill flip="none" rotWithShape="1">
              <a:gsLst>
                <a:gs pos="81000">
                  <a:srgbClr val="3F5C68"/>
                </a:gs>
                <a:gs pos="58000">
                  <a:srgbClr val="799AA7"/>
                </a:gs>
                <a:gs pos="24000">
                  <a:srgbClr val="3F5C68"/>
                </a:gs>
              </a:gsLst>
              <a:lin ang="15000000" scaled="0"/>
              <a:tileRect/>
            </a:gradFill>
          </a:ln>
          <a:effectLst>
            <a:outerShdw blurRad="139700" dist="304800" dir="19200000" algn="tl" rotWithShape="0">
              <a:srgbClr val="61412B">
                <a:alpha val="8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4B64B52-2E03-885E-4021-7B4CA73FB19B}"/>
              </a:ext>
            </a:extLst>
          </p:cNvPr>
          <p:cNvSpPr>
            <a:spLocks/>
          </p:cNvSpPr>
          <p:nvPr userDrawn="1"/>
        </p:nvSpPr>
        <p:spPr>
          <a:xfrm>
            <a:off x="-7661926" y="-4899258"/>
            <a:ext cx="27515854" cy="16656518"/>
          </a:xfrm>
          <a:custGeom>
            <a:avLst/>
            <a:gdLst>
              <a:gd name="connsiteX0" fmla="*/ 7661327 w 27515854"/>
              <a:gd name="connsiteY0" fmla="*/ 4899258 h 16656518"/>
              <a:gd name="connsiteX1" fmla="*/ 7661327 w 27515854"/>
              <a:gd name="connsiteY1" fmla="*/ 11757258 h 16656518"/>
              <a:gd name="connsiteX2" fmla="*/ 19854526 w 27515854"/>
              <a:gd name="connsiteY2" fmla="*/ 11757258 h 16656518"/>
              <a:gd name="connsiteX3" fmla="*/ 19854526 w 27515854"/>
              <a:gd name="connsiteY3" fmla="*/ 4899258 h 16656518"/>
              <a:gd name="connsiteX4" fmla="*/ 0 w 27515854"/>
              <a:gd name="connsiteY4" fmla="*/ 0 h 16656518"/>
              <a:gd name="connsiteX5" fmla="*/ 27515854 w 27515854"/>
              <a:gd name="connsiteY5" fmla="*/ 0 h 16656518"/>
              <a:gd name="connsiteX6" fmla="*/ 27515854 w 27515854"/>
              <a:gd name="connsiteY6" fmla="*/ 16656518 h 16656518"/>
              <a:gd name="connsiteX7" fmla="*/ 0 w 27515854"/>
              <a:gd name="connsiteY7" fmla="*/ 16656518 h 166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15854" h="16656518">
                <a:moveTo>
                  <a:pt x="7661327" y="4899258"/>
                </a:moveTo>
                <a:lnTo>
                  <a:pt x="7661327" y="11757258"/>
                </a:lnTo>
                <a:lnTo>
                  <a:pt x="19854526" y="11757258"/>
                </a:lnTo>
                <a:lnTo>
                  <a:pt x="19854526" y="4899258"/>
                </a:lnTo>
                <a:close/>
                <a:moveTo>
                  <a:pt x="0" y="0"/>
                </a:moveTo>
                <a:lnTo>
                  <a:pt x="27515854" y="0"/>
                </a:lnTo>
                <a:lnTo>
                  <a:pt x="27515854" y="16656518"/>
                </a:lnTo>
                <a:lnTo>
                  <a:pt x="0" y="16656518"/>
                </a:lnTo>
                <a:close/>
              </a:path>
            </a:pathLst>
          </a:custGeom>
          <a:solidFill>
            <a:srgbClr val="515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6E3CE0-7F44-EE55-B4FD-FC72DDAA176C}"/>
              </a:ext>
            </a:extLst>
          </p:cNvPr>
          <p:cNvCxnSpPr>
            <a:cxnSpLocks/>
          </p:cNvCxnSpPr>
          <p:nvPr userDrawn="1"/>
        </p:nvCxnSpPr>
        <p:spPr>
          <a:xfrm>
            <a:off x="6172200" y="2819400"/>
            <a:ext cx="4413487" cy="0"/>
          </a:xfrm>
          <a:prstGeom prst="line">
            <a:avLst/>
          </a:prstGeom>
          <a:ln>
            <a:solidFill>
              <a:srgbClr val="AC9978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4517958-0A9E-162E-7EF3-152C71350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190" y="445238"/>
            <a:ext cx="2802779" cy="3440962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754C889-DD1D-DE10-FD60-AB54046A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2200" y="1670725"/>
            <a:ext cx="4773600" cy="8280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1A6C984-C5E4-F2B0-DBAC-04EDDC27A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203845"/>
            <a:ext cx="4773600" cy="828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9568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Custom Layout"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62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3D20FF-821D-A91C-BE2F-9D5B73D12692}"/>
              </a:ext>
            </a:extLst>
          </p:cNvPr>
          <p:cNvSpPr/>
          <p:nvPr userDrawn="1"/>
        </p:nvSpPr>
        <p:spPr>
          <a:xfrm flipH="1">
            <a:off x="-457200" y="3342592"/>
            <a:ext cx="3845840" cy="4429808"/>
          </a:xfrm>
          <a:custGeom>
            <a:avLst/>
            <a:gdLst>
              <a:gd name="connsiteX0" fmla="*/ 0 w 2723420"/>
              <a:gd name="connsiteY0" fmla="*/ 0 h 3136955"/>
              <a:gd name="connsiteX1" fmla="*/ 76427 w 2723420"/>
              <a:gd name="connsiteY1" fmla="*/ 15760 h 3136955"/>
              <a:gd name="connsiteX2" fmla="*/ 324630 w 2723420"/>
              <a:gd name="connsiteY2" fmla="*/ 86260 h 3136955"/>
              <a:gd name="connsiteX3" fmla="*/ 2723420 w 2723420"/>
              <a:gd name="connsiteY3" fmla="*/ 3053520 h 3136955"/>
              <a:gd name="connsiteX4" fmla="*/ 1911628 w 2723420"/>
              <a:gd name="connsiteY4" fmla="*/ 3136955 h 3136955"/>
              <a:gd name="connsiteX5" fmla="*/ 72955 w 2723420"/>
              <a:gd name="connsiteY5" fmla="*/ 862551 h 3136955"/>
              <a:gd name="connsiteX6" fmla="*/ 0 w 2723420"/>
              <a:gd name="connsiteY6" fmla="*/ 841829 h 3136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420" h="3136955">
                <a:moveTo>
                  <a:pt x="0" y="0"/>
                </a:moveTo>
                <a:lnTo>
                  <a:pt x="76427" y="15760"/>
                </a:lnTo>
                <a:cubicBezTo>
                  <a:pt x="159555" y="36097"/>
                  <a:pt x="242342" y="59582"/>
                  <a:pt x="324630" y="86260"/>
                </a:cubicBezTo>
                <a:cubicBezTo>
                  <a:pt x="1641236" y="513106"/>
                  <a:pt x="2581910" y="1676703"/>
                  <a:pt x="2723420" y="3053520"/>
                </a:cubicBezTo>
                <a:lnTo>
                  <a:pt x="1911628" y="3136955"/>
                </a:lnTo>
                <a:cubicBezTo>
                  <a:pt x="1803161" y="2081625"/>
                  <a:pt x="1082133" y="1189728"/>
                  <a:pt x="72955" y="862551"/>
                </a:cubicBezTo>
                <a:lnTo>
                  <a:pt x="0" y="841829"/>
                </a:lnTo>
                <a:close/>
              </a:path>
            </a:pathLst>
          </a:custGeom>
          <a:solidFill>
            <a:srgbClr val="A69172"/>
          </a:solidFill>
          <a:ln w="50800">
            <a:gradFill flip="none" rotWithShape="1">
              <a:gsLst>
                <a:gs pos="45000">
                  <a:srgbClr val="876E4E">
                    <a:alpha val="0"/>
                  </a:srgbClr>
                </a:gs>
                <a:gs pos="53000">
                  <a:srgbClr val="876E4E"/>
                </a:gs>
              </a:gsLst>
              <a:lin ang="18900000" scaled="1"/>
              <a:tileRect/>
            </a:gradFill>
          </a:ln>
          <a:effectLst>
            <a:innerShdw blurRad="952500" dist="88900" dir="21540000">
              <a:schemeClr val="bg1"/>
            </a:innerShdw>
          </a:effectLst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55962B-148B-C458-172E-AE7B84062E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01323" y="6293880"/>
            <a:ext cx="1260864" cy="33542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42C09C1-991D-ADCF-002E-CD0BF32E564B}"/>
              </a:ext>
            </a:extLst>
          </p:cNvPr>
          <p:cNvSpPr/>
          <p:nvPr userDrawn="1"/>
        </p:nvSpPr>
        <p:spPr>
          <a:xfrm>
            <a:off x="-275994" y="-304800"/>
            <a:ext cx="6937192" cy="4218281"/>
          </a:xfrm>
          <a:custGeom>
            <a:avLst/>
            <a:gdLst>
              <a:gd name="connsiteX0" fmla="*/ 0 w 2869565"/>
              <a:gd name="connsiteY0" fmla="*/ 0 h 3006125"/>
              <a:gd name="connsiteX1" fmla="*/ 2533829 w 2869565"/>
              <a:gd name="connsiteY1" fmla="*/ 0 h 3006125"/>
              <a:gd name="connsiteX2" fmla="*/ 2583262 w 2869565"/>
              <a:gd name="connsiteY2" fmla="*/ 74156 h 3006125"/>
              <a:gd name="connsiteX3" fmla="*/ 2869565 w 2869565"/>
              <a:gd name="connsiteY3" fmla="*/ 1125584 h 3006125"/>
              <a:gd name="connsiteX4" fmla="*/ 1193164 w 2869565"/>
              <a:gd name="connsiteY4" fmla="*/ 3006125 h 3006125"/>
              <a:gd name="connsiteX5" fmla="*/ 7769 w 2869565"/>
              <a:gd name="connsiteY5" fmla="*/ 2455327 h 3006125"/>
              <a:gd name="connsiteX6" fmla="*/ 0 w 2869565"/>
              <a:gd name="connsiteY6" fmla="*/ 2445738 h 300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9565" h="3006125">
                <a:moveTo>
                  <a:pt x="0" y="0"/>
                </a:moveTo>
                <a:lnTo>
                  <a:pt x="2533829" y="0"/>
                </a:lnTo>
                <a:lnTo>
                  <a:pt x="2583262" y="74156"/>
                </a:lnTo>
                <a:cubicBezTo>
                  <a:pt x="2764019" y="374292"/>
                  <a:pt x="2869565" y="736111"/>
                  <a:pt x="2869565" y="1125584"/>
                </a:cubicBezTo>
                <a:cubicBezTo>
                  <a:pt x="2869565" y="2164178"/>
                  <a:pt x="2119015" y="3006125"/>
                  <a:pt x="1193164" y="3006125"/>
                </a:cubicBezTo>
                <a:cubicBezTo>
                  <a:pt x="730239" y="3006125"/>
                  <a:pt x="311138" y="2795638"/>
                  <a:pt x="7769" y="2455327"/>
                </a:cubicBezTo>
                <a:lnTo>
                  <a:pt x="0" y="2445738"/>
                </a:lnTo>
                <a:close/>
              </a:path>
            </a:pathLst>
          </a:custGeom>
          <a:gradFill>
            <a:gsLst>
              <a:gs pos="10000">
                <a:srgbClr val="B5A282"/>
              </a:gs>
              <a:gs pos="44000">
                <a:srgbClr val="D3C7B3"/>
              </a:gs>
            </a:gsLst>
            <a:lin ang="19200000" scaled="0"/>
          </a:gradFill>
          <a:ln w="69850">
            <a:gradFill flip="none" rotWithShape="1">
              <a:gsLst>
                <a:gs pos="64000">
                  <a:srgbClr val="9B8552"/>
                </a:gs>
                <a:gs pos="0">
                  <a:srgbClr val="6C4A2A"/>
                </a:gs>
              </a:gsLst>
              <a:lin ang="20400000" scaled="0"/>
              <a:tileRect/>
            </a:gradFill>
          </a:ln>
          <a:effectLst>
            <a:outerShdw blurRad="317500" dist="1016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2664EBA-2ADF-F923-88FE-67121AA8A851}"/>
              </a:ext>
            </a:extLst>
          </p:cNvPr>
          <p:cNvSpPr>
            <a:spLocks/>
          </p:cNvSpPr>
          <p:nvPr userDrawn="1"/>
        </p:nvSpPr>
        <p:spPr>
          <a:xfrm>
            <a:off x="-914401" y="-1066801"/>
            <a:ext cx="14020802" cy="8991602"/>
          </a:xfrm>
          <a:custGeom>
            <a:avLst/>
            <a:gdLst>
              <a:gd name="connsiteX0" fmla="*/ 913800 w 14020802"/>
              <a:gd name="connsiteY0" fmla="*/ 1066800 h 8991602"/>
              <a:gd name="connsiteX1" fmla="*/ 913800 w 14020802"/>
              <a:gd name="connsiteY1" fmla="*/ 7924451 h 8991602"/>
              <a:gd name="connsiteX2" fmla="*/ 13107000 w 14020802"/>
              <a:gd name="connsiteY2" fmla="*/ 7924451 h 8991602"/>
              <a:gd name="connsiteX3" fmla="*/ 13107000 w 14020802"/>
              <a:gd name="connsiteY3" fmla="*/ 1066800 h 8991602"/>
              <a:gd name="connsiteX4" fmla="*/ 0 w 14020802"/>
              <a:gd name="connsiteY4" fmla="*/ 0 h 8991602"/>
              <a:gd name="connsiteX5" fmla="*/ 14020802 w 14020802"/>
              <a:gd name="connsiteY5" fmla="*/ 0 h 8991602"/>
              <a:gd name="connsiteX6" fmla="*/ 14020802 w 14020802"/>
              <a:gd name="connsiteY6" fmla="*/ 8991602 h 8991602"/>
              <a:gd name="connsiteX7" fmla="*/ 0 w 14020802"/>
              <a:gd name="connsiteY7" fmla="*/ 8991602 h 899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20802" h="8991602">
                <a:moveTo>
                  <a:pt x="913800" y="1066800"/>
                </a:moveTo>
                <a:lnTo>
                  <a:pt x="913800" y="7924451"/>
                </a:lnTo>
                <a:lnTo>
                  <a:pt x="13107000" y="7924451"/>
                </a:lnTo>
                <a:lnTo>
                  <a:pt x="13107000" y="1066800"/>
                </a:lnTo>
                <a:close/>
                <a:moveTo>
                  <a:pt x="0" y="0"/>
                </a:moveTo>
                <a:lnTo>
                  <a:pt x="14020802" y="0"/>
                </a:lnTo>
                <a:lnTo>
                  <a:pt x="14020802" y="8991602"/>
                </a:lnTo>
                <a:lnTo>
                  <a:pt x="0" y="8991602"/>
                </a:lnTo>
                <a:close/>
              </a:path>
            </a:pathLst>
          </a:custGeom>
          <a:solidFill>
            <a:srgbClr val="5751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A53FF21B-78DE-1402-DD3B-DB0089E65180}"/>
              </a:ext>
            </a:extLst>
          </p:cNvPr>
          <p:cNvSpPr/>
          <p:nvPr userDrawn="1"/>
        </p:nvSpPr>
        <p:spPr>
          <a:xfrm>
            <a:off x="1130396" y="-9515"/>
            <a:ext cx="11061604" cy="6858000"/>
          </a:xfrm>
          <a:custGeom>
            <a:avLst/>
            <a:gdLst/>
            <a:ahLst/>
            <a:cxnLst/>
            <a:rect l="l" t="t" r="r" b="b"/>
            <a:pathLst>
              <a:path w="20104100" h="8199120">
                <a:moveTo>
                  <a:pt x="20104099" y="0"/>
                </a:moveTo>
                <a:lnTo>
                  <a:pt x="0" y="0"/>
                </a:lnTo>
                <a:lnTo>
                  <a:pt x="0" y="8198703"/>
                </a:lnTo>
                <a:lnTo>
                  <a:pt x="20104099" y="8198703"/>
                </a:lnTo>
                <a:lnTo>
                  <a:pt x="20104099" y="0"/>
                </a:lnTo>
                <a:close/>
              </a:path>
            </a:pathLst>
          </a:custGeom>
          <a:gradFill flip="none" rotWithShape="1">
            <a:gsLst>
              <a:gs pos="47000">
                <a:srgbClr val="5E8491"/>
              </a:gs>
              <a:gs pos="0">
                <a:srgbClr val="516F7A"/>
              </a:gs>
              <a:gs pos="100000">
                <a:srgbClr val="47626D"/>
              </a:gs>
            </a:gsLst>
            <a:lin ang="2400000" scaled="0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A9F4591-E6D3-B6CE-F8B9-47B3D24A1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364851"/>
            <a:ext cx="9525000" cy="549549"/>
          </a:xfrm>
        </p:spPr>
        <p:txBody>
          <a:bodyPr lIns="0" rIns="0" anchor="t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3C0F2C2-888E-CCED-16C7-3836DB345992}"/>
              </a:ext>
            </a:extLst>
          </p:cNvPr>
          <p:cNvSpPr/>
          <p:nvPr userDrawn="1"/>
        </p:nvSpPr>
        <p:spPr>
          <a:xfrm>
            <a:off x="10374150" y="6096000"/>
            <a:ext cx="1817850" cy="762000"/>
          </a:xfrm>
          <a:custGeom>
            <a:avLst/>
            <a:gdLst>
              <a:gd name="connsiteX0" fmla="*/ 720363 w 1817850"/>
              <a:gd name="connsiteY0" fmla="*/ 0 h 762000"/>
              <a:gd name="connsiteX1" fmla="*/ 1817850 w 1817850"/>
              <a:gd name="connsiteY1" fmla="*/ 0 h 762000"/>
              <a:gd name="connsiteX2" fmla="*/ 1817850 w 1817850"/>
              <a:gd name="connsiteY2" fmla="*/ 762000 h 762000"/>
              <a:gd name="connsiteX3" fmla="*/ 0 w 1817850"/>
              <a:gd name="connsiteY3" fmla="*/ 762000 h 762000"/>
              <a:gd name="connsiteX4" fmla="*/ 9637 w 1817850"/>
              <a:gd name="connsiteY4" fmla="*/ 654064 h 762000"/>
              <a:gd name="connsiteX5" fmla="*/ 720363 w 1817850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7850" h="762000">
                <a:moveTo>
                  <a:pt x="720363" y="0"/>
                </a:moveTo>
                <a:lnTo>
                  <a:pt x="1817850" y="0"/>
                </a:lnTo>
                <a:lnTo>
                  <a:pt x="1817850" y="762000"/>
                </a:lnTo>
                <a:lnTo>
                  <a:pt x="0" y="762000"/>
                </a:lnTo>
                <a:lnTo>
                  <a:pt x="9637" y="654064"/>
                </a:lnTo>
                <a:cubicBezTo>
                  <a:pt x="77284" y="280791"/>
                  <a:pt x="369783" y="0"/>
                  <a:pt x="72036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2E0F3639-AC28-7011-2441-A4184AAFD4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20400" y="6405291"/>
            <a:ext cx="1144780" cy="295561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9AF3FAA-0FEF-F030-2935-AF8BD01064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63000" y="1136881"/>
            <a:ext cx="2819400" cy="3054119"/>
          </a:xfrm>
        </p:spPr>
        <p:txBody>
          <a:bodyPr/>
          <a:lstStyle>
            <a:lvl1pPr marL="179388" indent="-179388"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B4A3CF89-8B98-F53C-3652-F81861B93817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2057400" y="1143226"/>
            <a:ext cx="6400800" cy="3047774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Table Placeholder 22">
            <a:extLst>
              <a:ext uri="{FF2B5EF4-FFF2-40B4-BE49-F238E27FC236}">
                <a16:creationId xmlns:a16="http://schemas.microsoft.com/office/drawing/2014/main" id="{88939197-E3FF-271A-B231-508AF6F0C40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2057400" y="4332288"/>
            <a:ext cx="6400800" cy="214471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082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gradFill>
          <a:gsLst>
            <a:gs pos="0">
              <a:srgbClr val="547481"/>
            </a:gs>
            <a:gs pos="45000">
              <a:srgbClr val="5C7E88"/>
            </a:gs>
            <a:gs pos="96000">
              <a:srgbClr val="4A6570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58DDC0A-EE96-BB62-0114-E42D884891C0}"/>
              </a:ext>
            </a:extLst>
          </p:cNvPr>
          <p:cNvSpPr>
            <a:spLocks/>
          </p:cNvSpPr>
          <p:nvPr userDrawn="1"/>
        </p:nvSpPr>
        <p:spPr>
          <a:xfrm rot="5400000">
            <a:off x="-3894527" y="-3192074"/>
            <a:ext cx="9184642" cy="7796388"/>
          </a:xfrm>
          <a:prstGeom prst="roundRect">
            <a:avLst>
              <a:gd name="adj" fmla="val 44657"/>
            </a:avLst>
          </a:prstGeom>
          <a:gradFill flip="none" rotWithShape="1">
            <a:gsLst>
              <a:gs pos="9000">
                <a:srgbClr val="628796"/>
              </a:gs>
              <a:gs pos="54000">
                <a:srgbClr val="7FA5B2"/>
              </a:gs>
              <a:gs pos="88000">
                <a:srgbClr val="628796"/>
              </a:gs>
            </a:gsLst>
            <a:lin ang="19800000" scaled="0"/>
            <a:tileRect/>
          </a:gradFill>
          <a:ln w="50800">
            <a:gradFill flip="none" rotWithShape="1">
              <a:gsLst>
                <a:gs pos="54000">
                  <a:srgbClr val="3F5C68"/>
                </a:gs>
                <a:gs pos="49000">
                  <a:srgbClr val="799AA7"/>
                </a:gs>
                <a:gs pos="32000">
                  <a:srgbClr val="3F5C68"/>
                </a:gs>
                <a:gs pos="67000">
                  <a:srgbClr val="3F5C68"/>
                </a:gs>
                <a:gs pos="63000">
                  <a:srgbClr val="799AA7"/>
                </a:gs>
              </a:gsLst>
              <a:lin ang="15000000" scaled="0"/>
              <a:tileRect/>
            </a:gradFill>
          </a:ln>
          <a:effectLst>
            <a:outerShdw blurRad="368300" dist="647700" dir="3600000" algn="tl" rotWithShape="0">
              <a:schemeClr val="tx1">
                <a:alpha val="2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53925ED-8F3E-B40E-7813-44E25F122391}"/>
              </a:ext>
            </a:extLst>
          </p:cNvPr>
          <p:cNvSpPr>
            <a:spLocks/>
          </p:cNvSpPr>
          <p:nvPr userDrawn="1"/>
        </p:nvSpPr>
        <p:spPr>
          <a:xfrm rot="5400000">
            <a:off x="-3056327" y="-3898194"/>
            <a:ext cx="9184642" cy="7796388"/>
          </a:xfrm>
          <a:prstGeom prst="roundRect">
            <a:avLst>
              <a:gd name="adj" fmla="val 44657"/>
            </a:avLst>
          </a:prstGeom>
          <a:gradFill flip="none" rotWithShape="1">
            <a:gsLst>
              <a:gs pos="0">
                <a:srgbClr val="947F59"/>
              </a:gs>
              <a:gs pos="26000">
                <a:srgbClr val="6A4C32"/>
              </a:gs>
              <a:gs pos="54000">
                <a:srgbClr val="8A6D4D"/>
              </a:gs>
            </a:gsLst>
            <a:lin ang="5400000" scaled="1"/>
            <a:tileRect/>
          </a:gradFill>
          <a:ln w="50800">
            <a:gradFill flip="none" rotWithShape="1">
              <a:gsLst>
                <a:gs pos="0">
                  <a:srgbClr val="AE997A"/>
                </a:gs>
                <a:gs pos="100000">
                  <a:srgbClr val="51301E"/>
                </a:gs>
              </a:gsLst>
              <a:lin ang="0" scaled="1"/>
              <a:tileRect/>
            </a:gradFill>
          </a:ln>
          <a:effectLst>
            <a:outerShdw blurRad="127000" dist="203200" dir="24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F0EE3F-D02E-EFFC-2EC7-77A086474F89}"/>
              </a:ext>
            </a:extLst>
          </p:cNvPr>
          <p:cNvSpPr>
            <a:spLocks/>
          </p:cNvSpPr>
          <p:nvPr userDrawn="1"/>
        </p:nvSpPr>
        <p:spPr>
          <a:xfrm rot="10800000">
            <a:off x="8305800" y="6107112"/>
            <a:ext cx="7999220" cy="48768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AE997A"/>
              </a:gs>
              <a:gs pos="68000">
                <a:srgbClr val="A99574"/>
              </a:gs>
              <a:gs pos="0">
                <a:srgbClr val="8A6D4D"/>
              </a:gs>
            </a:gsLst>
            <a:lin ang="18600000" scaled="0"/>
            <a:tileRect/>
          </a:gradFill>
          <a:ln w="19050">
            <a:gradFill flip="none" rotWithShape="1">
              <a:gsLst>
                <a:gs pos="0">
                  <a:srgbClr val="AE997A"/>
                </a:gs>
                <a:gs pos="90000">
                  <a:srgbClr val="51301E"/>
                </a:gs>
              </a:gsLst>
              <a:lin ang="3000000" scaled="0"/>
              <a:tileRect/>
            </a:gradFill>
          </a:ln>
          <a:effectLst>
            <a:outerShdw blurRad="127000" dist="76200" dir="1320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EBB5E68-6D8C-DB74-27E2-A931896648D7}"/>
              </a:ext>
            </a:extLst>
          </p:cNvPr>
          <p:cNvSpPr/>
          <p:nvPr userDrawn="1"/>
        </p:nvSpPr>
        <p:spPr>
          <a:xfrm>
            <a:off x="10374150" y="6096000"/>
            <a:ext cx="1817850" cy="762000"/>
          </a:xfrm>
          <a:custGeom>
            <a:avLst/>
            <a:gdLst>
              <a:gd name="connsiteX0" fmla="*/ 720363 w 1817850"/>
              <a:gd name="connsiteY0" fmla="*/ 0 h 762000"/>
              <a:gd name="connsiteX1" fmla="*/ 1817850 w 1817850"/>
              <a:gd name="connsiteY1" fmla="*/ 0 h 762000"/>
              <a:gd name="connsiteX2" fmla="*/ 1817850 w 1817850"/>
              <a:gd name="connsiteY2" fmla="*/ 762000 h 762000"/>
              <a:gd name="connsiteX3" fmla="*/ 0 w 1817850"/>
              <a:gd name="connsiteY3" fmla="*/ 762000 h 762000"/>
              <a:gd name="connsiteX4" fmla="*/ 9637 w 1817850"/>
              <a:gd name="connsiteY4" fmla="*/ 654064 h 762000"/>
              <a:gd name="connsiteX5" fmla="*/ 720363 w 1817850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7850" h="762000">
                <a:moveTo>
                  <a:pt x="720363" y="0"/>
                </a:moveTo>
                <a:lnTo>
                  <a:pt x="1817850" y="0"/>
                </a:lnTo>
                <a:lnTo>
                  <a:pt x="1817850" y="762000"/>
                </a:lnTo>
                <a:lnTo>
                  <a:pt x="0" y="762000"/>
                </a:lnTo>
                <a:lnTo>
                  <a:pt x="9637" y="654064"/>
                </a:lnTo>
                <a:cubicBezTo>
                  <a:pt x="77284" y="280791"/>
                  <a:pt x="369783" y="0"/>
                  <a:pt x="720363" y="0"/>
                </a:cubicBez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41657-7459-8F99-D334-B854BA72CE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20400" y="6405291"/>
            <a:ext cx="1144780" cy="29556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9B7779-1687-58B9-A64F-9393CB24E745}"/>
              </a:ext>
            </a:extLst>
          </p:cNvPr>
          <p:cNvSpPr>
            <a:spLocks/>
          </p:cNvSpPr>
          <p:nvPr userDrawn="1"/>
        </p:nvSpPr>
        <p:spPr>
          <a:xfrm rot="5400000">
            <a:off x="-3894527" y="-3192074"/>
            <a:ext cx="9184642" cy="7796388"/>
          </a:xfrm>
          <a:prstGeom prst="roundRect">
            <a:avLst>
              <a:gd name="adj" fmla="val 44657"/>
            </a:avLst>
          </a:prstGeom>
          <a:gradFill flip="none" rotWithShape="1">
            <a:gsLst>
              <a:gs pos="9000">
                <a:srgbClr val="628796"/>
              </a:gs>
              <a:gs pos="52000">
                <a:srgbClr val="7FA5B2"/>
              </a:gs>
              <a:gs pos="88000">
                <a:srgbClr val="628796"/>
              </a:gs>
            </a:gsLst>
            <a:lin ang="19800000" scaled="0"/>
            <a:tileRect/>
          </a:gradFill>
          <a:ln w="50800">
            <a:gradFill flip="none" rotWithShape="1">
              <a:gsLst>
                <a:gs pos="81000">
                  <a:srgbClr val="3F5C68"/>
                </a:gs>
                <a:gs pos="58000">
                  <a:srgbClr val="799AA7"/>
                </a:gs>
                <a:gs pos="24000">
                  <a:srgbClr val="3F5C68"/>
                </a:gs>
              </a:gsLst>
              <a:lin ang="15000000" scaled="0"/>
              <a:tileRect/>
            </a:gradFill>
          </a:ln>
          <a:effectLst>
            <a:outerShdw blurRad="139700" dist="304800" dir="19200000" algn="tl" rotWithShape="0">
              <a:srgbClr val="61412B">
                <a:alpha val="8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4B64B52-2E03-885E-4021-7B4CA73FB19B}"/>
              </a:ext>
            </a:extLst>
          </p:cNvPr>
          <p:cNvSpPr>
            <a:spLocks/>
          </p:cNvSpPr>
          <p:nvPr userDrawn="1"/>
        </p:nvSpPr>
        <p:spPr>
          <a:xfrm>
            <a:off x="-7661926" y="-4899258"/>
            <a:ext cx="27515854" cy="16656518"/>
          </a:xfrm>
          <a:custGeom>
            <a:avLst/>
            <a:gdLst>
              <a:gd name="connsiteX0" fmla="*/ 7661327 w 27515854"/>
              <a:gd name="connsiteY0" fmla="*/ 4899258 h 16656518"/>
              <a:gd name="connsiteX1" fmla="*/ 7661327 w 27515854"/>
              <a:gd name="connsiteY1" fmla="*/ 11757258 h 16656518"/>
              <a:gd name="connsiteX2" fmla="*/ 19854526 w 27515854"/>
              <a:gd name="connsiteY2" fmla="*/ 11757258 h 16656518"/>
              <a:gd name="connsiteX3" fmla="*/ 19854526 w 27515854"/>
              <a:gd name="connsiteY3" fmla="*/ 4899258 h 16656518"/>
              <a:gd name="connsiteX4" fmla="*/ 0 w 27515854"/>
              <a:gd name="connsiteY4" fmla="*/ 0 h 16656518"/>
              <a:gd name="connsiteX5" fmla="*/ 27515854 w 27515854"/>
              <a:gd name="connsiteY5" fmla="*/ 0 h 16656518"/>
              <a:gd name="connsiteX6" fmla="*/ 27515854 w 27515854"/>
              <a:gd name="connsiteY6" fmla="*/ 16656518 h 16656518"/>
              <a:gd name="connsiteX7" fmla="*/ 0 w 27515854"/>
              <a:gd name="connsiteY7" fmla="*/ 16656518 h 166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15854" h="16656518">
                <a:moveTo>
                  <a:pt x="7661327" y="4899258"/>
                </a:moveTo>
                <a:lnTo>
                  <a:pt x="7661327" y="11757258"/>
                </a:lnTo>
                <a:lnTo>
                  <a:pt x="19854526" y="11757258"/>
                </a:lnTo>
                <a:lnTo>
                  <a:pt x="19854526" y="4899258"/>
                </a:lnTo>
                <a:close/>
                <a:moveTo>
                  <a:pt x="0" y="0"/>
                </a:moveTo>
                <a:lnTo>
                  <a:pt x="27515854" y="0"/>
                </a:lnTo>
                <a:lnTo>
                  <a:pt x="27515854" y="16656518"/>
                </a:lnTo>
                <a:lnTo>
                  <a:pt x="0" y="16656518"/>
                </a:lnTo>
                <a:close/>
              </a:path>
            </a:pathLst>
          </a:custGeom>
          <a:solidFill>
            <a:srgbClr val="515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17958-0A9E-162E-7EF3-152C71350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96772"/>
            <a:ext cx="2802388" cy="1665427"/>
          </a:xfrm>
        </p:spPr>
        <p:txBody>
          <a:bodyPr lIns="0" anchor="t" anchorCtr="0"/>
          <a:lstStyle>
            <a:lvl1pPr>
              <a:defRPr sz="4800">
                <a:solidFill>
                  <a:srgbClr val="21212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754C889-DD1D-DE10-FD60-AB54046A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1588" y="2710373"/>
            <a:ext cx="2800800" cy="1175811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1A6C984-C5E4-F2B0-DBAC-04EDDC27AA9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956817" y="780120"/>
            <a:ext cx="5407269" cy="1099957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5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56" name="Line">
            <a:extLst>
              <a:ext uri="{FF2B5EF4-FFF2-40B4-BE49-F238E27FC236}">
                <a16:creationId xmlns:a16="http://schemas.microsoft.com/office/drawing/2014/main" id="{5F61E8AE-F5CB-475B-D431-94F002BE3BD9}"/>
              </a:ext>
            </a:extLst>
          </p:cNvPr>
          <p:cNvSpPr/>
          <p:nvPr userDrawn="1"/>
        </p:nvSpPr>
        <p:spPr>
          <a:xfrm>
            <a:off x="540000" y="2494003"/>
            <a:ext cx="2802388" cy="0"/>
          </a:xfrm>
          <a:prstGeom prst="line">
            <a:avLst/>
          </a:prstGeom>
          <a:ln w="12700">
            <a:solidFill>
              <a:schemeClr val="bg2"/>
            </a:solidFill>
            <a:miter/>
          </a:ln>
        </p:spPr>
        <p:txBody>
          <a:bodyPr lIns="45719" rIns="45719"/>
          <a:lstStyle/>
          <a:p>
            <a:endParaRPr sz="1092">
              <a:latin typeface="Work Sans" pitchFamily="2" charset="77"/>
            </a:endParaRPr>
          </a:p>
        </p:txBody>
      </p:sp>
      <p:sp>
        <p:nvSpPr>
          <p:cNvPr id="57" name="Text Placeholder 30">
            <a:extLst>
              <a:ext uri="{FF2B5EF4-FFF2-40B4-BE49-F238E27FC236}">
                <a16:creationId xmlns:a16="http://schemas.microsoft.com/office/drawing/2014/main" id="{2C04E60E-3C3A-4D63-F568-A6044DDA67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4061" y="2200701"/>
            <a:ext cx="2314800" cy="597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lIns="504000" anchor="ctr" anchorCtr="0"/>
          <a:lstStyle>
            <a:lvl1pPr>
              <a:defRPr sz="900">
                <a:solidFill>
                  <a:srgbClr val="232323"/>
                </a:solidFill>
                <a:latin typeface="Work Sans SemiBold" pitchFamily="2" charset="0"/>
              </a:defRPr>
            </a:lvl1pPr>
            <a:lvl2pPr marL="0" indent="0">
              <a:spcBef>
                <a:spcPts val="0"/>
              </a:spcBef>
              <a:defRPr sz="900">
                <a:solidFill>
                  <a:srgbClr val="232323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C28BEDB5-5D0A-5001-D185-5A4FC6C8A34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764553" y="2139501"/>
            <a:ext cx="720000" cy="7200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60" name="Text Placeholder 30">
            <a:extLst>
              <a:ext uri="{FF2B5EF4-FFF2-40B4-BE49-F238E27FC236}">
                <a16:creationId xmlns:a16="http://schemas.microsoft.com/office/drawing/2014/main" id="{9F9E59C1-FF0A-4369-1514-8BCADB0207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025" y="2200701"/>
            <a:ext cx="2314800" cy="597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lIns="504000" anchor="ctr" anchorCtr="0"/>
          <a:lstStyle>
            <a:lvl1pPr>
              <a:defRPr sz="900">
                <a:solidFill>
                  <a:srgbClr val="232323"/>
                </a:solidFill>
                <a:latin typeface="Work Sans SemiBold" pitchFamily="2" charset="0"/>
              </a:defRPr>
            </a:lvl1pPr>
            <a:lvl2pPr marL="0" indent="0">
              <a:spcBef>
                <a:spcPts val="0"/>
              </a:spcBef>
              <a:defRPr sz="900">
                <a:solidFill>
                  <a:srgbClr val="232323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Picture Placeholder 58">
            <a:extLst>
              <a:ext uri="{FF2B5EF4-FFF2-40B4-BE49-F238E27FC236}">
                <a16:creationId xmlns:a16="http://schemas.microsoft.com/office/drawing/2014/main" id="{45F3CDE1-B511-A708-A00E-89BD074BCD9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558517" y="2139501"/>
            <a:ext cx="720000" cy="7200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62" name="Text Placeholder 30">
            <a:extLst>
              <a:ext uri="{FF2B5EF4-FFF2-40B4-BE49-F238E27FC236}">
                <a16:creationId xmlns:a16="http://schemas.microsoft.com/office/drawing/2014/main" id="{875EE163-CE63-65B2-3D91-C1A91E19A7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4061" y="3118270"/>
            <a:ext cx="2314800" cy="597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lIns="504000" anchor="ctr" anchorCtr="0"/>
          <a:lstStyle>
            <a:lvl1pPr>
              <a:defRPr sz="900">
                <a:solidFill>
                  <a:srgbClr val="232323"/>
                </a:solidFill>
                <a:latin typeface="Work Sans SemiBold" pitchFamily="2" charset="0"/>
              </a:defRPr>
            </a:lvl1pPr>
            <a:lvl2pPr marL="0" indent="0">
              <a:spcBef>
                <a:spcPts val="0"/>
              </a:spcBef>
              <a:defRPr sz="900">
                <a:solidFill>
                  <a:srgbClr val="232323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3" name="Picture Placeholder 58">
            <a:extLst>
              <a:ext uri="{FF2B5EF4-FFF2-40B4-BE49-F238E27FC236}">
                <a16:creationId xmlns:a16="http://schemas.microsoft.com/office/drawing/2014/main" id="{A4DC4514-A6F6-40D0-3E97-05099D1462E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764553" y="3057070"/>
            <a:ext cx="720000" cy="7200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64" name="Text Placeholder 30">
            <a:extLst>
              <a:ext uri="{FF2B5EF4-FFF2-40B4-BE49-F238E27FC236}">
                <a16:creationId xmlns:a16="http://schemas.microsoft.com/office/drawing/2014/main" id="{CD397D91-5B78-A08B-2BD7-D379BB4D16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08025" y="3118270"/>
            <a:ext cx="2314800" cy="597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lIns="504000" anchor="ctr" anchorCtr="0"/>
          <a:lstStyle>
            <a:lvl1pPr>
              <a:defRPr sz="900">
                <a:solidFill>
                  <a:srgbClr val="232323"/>
                </a:solidFill>
                <a:latin typeface="Work Sans SemiBold" pitchFamily="2" charset="0"/>
              </a:defRPr>
            </a:lvl1pPr>
            <a:lvl2pPr marL="0" indent="0">
              <a:spcBef>
                <a:spcPts val="0"/>
              </a:spcBef>
              <a:defRPr sz="900">
                <a:solidFill>
                  <a:srgbClr val="232323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5" name="Picture Placeholder 58">
            <a:extLst>
              <a:ext uri="{FF2B5EF4-FFF2-40B4-BE49-F238E27FC236}">
                <a16:creationId xmlns:a16="http://schemas.microsoft.com/office/drawing/2014/main" id="{6C04EC4F-D10B-3D24-2260-55C741D6BF33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558517" y="3057070"/>
            <a:ext cx="720000" cy="7200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66" name="Text Placeholder 30">
            <a:extLst>
              <a:ext uri="{FF2B5EF4-FFF2-40B4-BE49-F238E27FC236}">
                <a16:creationId xmlns:a16="http://schemas.microsoft.com/office/drawing/2014/main" id="{D0BCE0B6-2F6E-06E4-22CF-BFF805051A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4061" y="4035839"/>
            <a:ext cx="2314800" cy="597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lIns="504000" anchor="ctr" anchorCtr="0"/>
          <a:lstStyle>
            <a:lvl1pPr rtl="0">
              <a:defRPr sz="900">
                <a:solidFill>
                  <a:srgbClr val="232323"/>
                </a:solidFill>
                <a:latin typeface="Work Sans SemiBold" pitchFamily="2" charset="0"/>
              </a:defRPr>
            </a:lvl1pPr>
            <a:lvl2pPr marL="0" indent="0" rtl="0">
              <a:spcBef>
                <a:spcPts val="0"/>
              </a:spcBef>
              <a:defRPr sz="900">
                <a:solidFill>
                  <a:srgbClr val="232323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7" name="Picture Placeholder 58">
            <a:extLst>
              <a:ext uri="{FF2B5EF4-FFF2-40B4-BE49-F238E27FC236}">
                <a16:creationId xmlns:a16="http://schemas.microsoft.com/office/drawing/2014/main" id="{F2CB96C8-90F4-1B90-208D-392855F03F0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5764553" y="3974639"/>
            <a:ext cx="720000" cy="7200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>
            <a:lvl1pPr rtl="0">
              <a:defRPr sz="900"/>
            </a:lvl1pPr>
          </a:lstStyle>
          <a:p>
            <a:endParaRPr lang="en-GB"/>
          </a:p>
        </p:txBody>
      </p:sp>
      <p:sp>
        <p:nvSpPr>
          <p:cNvPr id="68" name="Text Placeholder 30">
            <a:extLst>
              <a:ext uri="{FF2B5EF4-FFF2-40B4-BE49-F238E27FC236}">
                <a16:creationId xmlns:a16="http://schemas.microsoft.com/office/drawing/2014/main" id="{A89F38E7-9367-429F-543F-90C0D167A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08025" y="4035839"/>
            <a:ext cx="2314800" cy="597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lIns="504000" anchor="ctr" anchorCtr="0"/>
          <a:lstStyle>
            <a:lvl1pPr rtl="0">
              <a:defRPr sz="900">
                <a:solidFill>
                  <a:srgbClr val="232323"/>
                </a:solidFill>
                <a:latin typeface="Work Sans SemiBold" pitchFamily="2" charset="0"/>
              </a:defRPr>
            </a:lvl1pPr>
            <a:lvl2pPr marL="0" indent="0" rtl="0">
              <a:spcBef>
                <a:spcPts val="0"/>
              </a:spcBef>
              <a:defRPr sz="900">
                <a:solidFill>
                  <a:srgbClr val="232323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9" name="Picture Placeholder 58">
            <a:extLst>
              <a:ext uri="{FF2B5EF4-FFF2-40B4-BE49-F238E27FC236}">
                <a16:creationId xmlns:a16="http://schemas.microsoft.com/office/drawing/2014/main" id="{FD99C7C1-BFE8-58AD-30C9-2D9873F6C47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8558517" y="3974639"/>
            <a:ext cx="720000" cy="7200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>
            <a:lvl1pPr rtl="0">
              <a:defRPr sz="900"/>
            </a:lvl1pPr>
          </a:lstStyle>
          <a:p>
            <a:endParaRPr lang="en-GB"/>
          </a:p>
        </p:txBody>
      </p:sp>
      <p:sp>
        <p:nvSpPr>
          <p:cNvPr id="70" name="Text Placeholder 30">
            <a:extLst>
              <a:ext uri="{FF2B5EF4-FFF2-40B4-BE49-F238E27FC236}">
                <a16:creationId xmlns:a16="http://schemas.microsoft.com/office/drawing/2014/main" id="{27A33056-EF20-4578-F814-E03D68A413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14061" y="4953409"/>
            <a:ext cx="2314800" cy="597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lIns="504000" anchor="ctr" anchorCtr="0"/>
          <a:lstStyle>
            <a:lvl1pPr rtl="0">
              <a:defRPr sz="900">
                <a:solidFill>
                  <a:srgbClr val="232323"/>
                </a:solidFill>
                <a:latin typeface="Work Sans SemiBold" pitchFamily="2" charset="0"/>
              </a:defRPr>
            </a:lvl1pPr>
            <a:lvl2pPr marL="0" indent="0" rtl="0">
              <a:spcBef>
                <a:spcPts val="0"/>
              </a:spcBef>
              <a:defRPr sz="900">
                <a:solidFill>
                  <a:srgbClr val="232323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1" name="Picture Placeholder 58">
            <a:extLst>
              <a:ext uri="{FF2B5EF4-FFF2-40B4-BE49-F238E27FC236}">
                <a16:creationId xmlns:a16="http://schemas.microsoft.com/office/drawing/2014/main" id="{2184030C-D4F5-9E1E-448D-FEFD7BA175F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764553" y="4892209"/>
            <a:ext cx="720000" cy="7200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>
            <a:lvl1pPr rtl="0">
              <a:defRPr sz="900"/>
            </a:lvl1pPr>
          </a:lstStyle>
          <a:p>
            <a:endParaRPr lang="en-GB"/>
          </a:p>
        </p:txBody>
      </p:sp>
      <p:sp>
        <p:nvSpPr>
          <p:cNvPr id="72" name="Text Placeholder 30">
            <a:extLst>
              <a:ext uri="{FF2B5EF4-FFF2-40B4-BE49-F238E27FC236}">
                <a16:creationId xmlns:a16="http://schemas.microsoft.com/office/drawing/2014/main" id="{5C0F3635-0983-B456-E8B9-19BEE1534C1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08025" y="4953409"/>
            <a:ext cx="2314800" cy="597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lIns="504000" anchor="ctr" anchorCtr="0"/>
          <a:lstStyle>
            <a:lvl1pPr rtl="0">
              <a:defRPr sz="900">
                <a:solidFill>
                  <a:srgbClr val="232323"/>
                </a:solidFill>
                <a:latin typeface="Work Sans SemiBold" pitchFamily="2" charset="0"/>
              </a:defRPr>
            </a:lvl1pPr>
            <a:lvl2pPr marL="0" indent="0" rtl="0">
              <a:spcBef>
                <a:spcPts val="0"/>
              </a:spcBef>
              <a:defRPr sz="900">
                <a:solidFill>
                  <a:srgbClr val="232323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3" name="Picture Placeholder 58">
            <a:extLst>
              <a:ext uri="{FF2B5EF4-FFF2-40B4-BE49-F238E27FC236}">
                <a16:creationId xmlns:a16="http://schemas.microsoft.com/office/drawing/2014/main" id="{7C64ECE0-9020-D681-2882-41750BD04EF6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8558517" y="4892209"/>
            <a:ext cx="720000" cy="7200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>
            <a:lvl1pPr rtl="0"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94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/>
      <p:bldP spid="57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gradFill>
          <a:gsLst>
            <a:gs pos="0">
              <a:srgbClr val="547481"/>
            </a:gs>
            <a:gs pos="45000">
              <a:srgbClr val="5C7E88"/>
            </a:gs>
            <a:gs pos="96000">
              <a:srgbClr val="4A6570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C28BEDB5-5D0A-5001-D185-5A4FC6C8A34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764551" y="1651640"/>
            <a:ext cx="1008000" cy="100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 anchorCtr="0"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58DDC0A-EE96-BB62-0114-E42D884891C0}"/>
              </a:ext>
            </a:extLst>
          </p:cNvPr>
          <p:cNvSpPr>
            <a:spLocks/>
          </p:cNvSpPr>
          <p:nvPr userDrawn="1"/>
        </p:nvSpPr>
        <p:spPr>
          <a:xfrm rot="5400000">
            <a:off x="-3894527" y="-3192074"/>
            <a:ext cx="9184642" cy="7796388"/>
          </a:xfrm>
          <a:prstGeom prst="roundRect">
            <a:avLst>
              <a:gd name="adj" fmla="val 44657"/>
            </a:avLst>
          </a:prstGeom>
          <a:gradFill flip="none" rotWithShape="1">
            <a:gsLst>
              <a:gs pos="9000">
                <a:srgbClr val="628796"/>
              </a:gs>
              <a:gs pos="54000">
                <a:srgbClr val="7FA5B2"/>
              </a:gs>
              <a:gs pos="88000">
                <a:srgbClr val="628796"/>
              </a:gs>
            </a:gsLst>
            <a:lin ang="19800000" scaled="0"/>
            <a:tileRect/>
          </a:gradFill>
          <a:ln w="50800">
            <a:gradFill flip="none" rotWithShape="1">
              <a:gsLst>
                <a:gs pos="54000">
                  <a:srgbClr val="3F5C68"/>
                </a:gs>
                <a:gs pos="49000">
                  <a:srgbClr val="799AA7"/>
                </a:gs>
                <a:gs pos="32000">
                  <a:srgbClr val="3F5C68"/>
                </a:gs>
                <a:gs pos="67000">
                  <a:srgbClr val="3F5C68"/>
                </a:gs>
                <a:gs pos="63000">
                  <a:srgbClr val="799AA7"/>
                </a:gs>
              </a:gsLst>
              <a:lin ang="15000000" scaled="0"/>
              <a:tileRect/>
            </a:gradFill>
          </a:ln>
          <a:effectLst>
            <a:outerShdw blurRad="368300" dist="647700" dir="3600000" algn="tl" rotWithShape="0">
              <a:schemeClr val="tx1">
                <a:alpha val="2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53925ED-8F3E-B40E-7813-44E25F122391}"/>
              </a:ext>
            </a:extLst>
          </p:cNvPr>
          <p:cNvSpPr>
            <a:spLocks/>
          </p:cNvSpPr>
          <p:nvPr userDrawn="1"/>
        </p:nvSpPr>
        <p:spPr>
          <a:xfrm rot="5400000">
            <a:off x="-3056327" y="-3898194"/>
            <a:ext cx="9184642" cy="7796388"/>
          </a:xfrm>
          <a:prstGeom prst="roundRect">
            <a:avLst>
              <a:gd name="adj" fmla="val 44657"/>
            </a:avLst>
          </a:prstGeom>
          <a:gradFill flip="none" rotWithShape="1">
            <a:gsLst>
              <a:gs pos="0">
                <a:srgbClr val="947F59"/>
              </a:gs>
              <a:gs pos="26000">
                <a:srgbClr val="6A4C32"/>
              </a:gs>
              <a:gs pos="54000">
                <a:srgbClr val="8A6D4D"/>
              </a:gs>
            </a:gsLst>
            <a:lin ang="5400000" scaled="1"/>
            <a:tileRect/>
          </a:gradFill>
          <a:ln w="50800">
            <a:gradFill flip="none" rotWithShape="1">
              <a:gsLst>
                <a:gs pos="0">
                  <a:srgbClr val="AE997A"/>
                </a:gs>
                <a:gs pos="100000">
                  <a:srgbClr val="51301E"/>
                </a:gs>
              </a:gsLst>
              <a:lin ang="0" scaled="1"/>
              <a:tileRect/>
            </a:gradFill>
          </a:ln>
          <a:effectLst>
            <a:outerShdw blurRad="127000" dist="203200" dir="24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F0EE3F-D02E-EFFC-2EC7-77A086474F89}"/>
              </a:ext>
            </a:extLst>
          </p:cNvPr>
          <p:cNvSpPr>
            <a:spLocks/>
          </p:cNvSpPr>
          <p:nvPr userDrawn="1"/>
        </p:nvSpPr>
        <p:spPr>
          <a:xfrm rot="10800000">
            <a:off x="8305800" y="6107112"/>
            <a:ext cx="7999220" cy="48768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AE997A"/>
              </a:gs>
              <a:gs pos="68000">
                <a:srgbClr val="A99574"/>
              </a:gs>
              <a:gs pos="0">
                <a:srgbClr val="8A6D4D"/>
              </a:gs>
            </a:gsLst>
            <a:lin ang="18600000" scaled="0"/>
            <a:tileRect/>
          </a:gradFill>
          <a:ln w="19050">
            <a:gradFill flip="none" rotWithShape="1">
              <a:gsLst>
                <a:gs pos="0">
                  <a:srgbClr val="AE997A"/>
                </a:gs>
                <a:gs pos="90000">
                  <a:srgbClr val="51301E"/>
                </a:gs>
              </a:gsLst>
              <a:lin ang="3000000" scaled="0"/>
              <a:tileRect/>
            </a:gradFill>
          </a:ln>
          <a:effectLst>
            <a:outerShdw blurRad="127000" dist="76200" dir="1320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EBB5E68-6D8C-DB74-27E2-A931896648D7}"/>
              </a:ext>
            </a:extLst>
          </p:cNvPr>
          <p:cNvSpPr/>
          <p:nvPr userDrawn="1"/>
        </p:nvSpPr>
        <p:spPr>
          <a:xfrm>
            <a:off x="10374150" y="6096000"/>
            <a:ext cx="1817850" cy="762000"/>
          </a:xfrm>
          <a:custGeom>
            <a:avLst/>
            <a:gdLst>
              <a:gd name="connsiteX0" fmla="*/ 720363 w 1817850"/>
              <a:gd name="connsiteY0" fmla="*/ 0 h 762000"/>
              <a:gd name="connsiteX1" fmla="*/ 1817850 w 1817850"/>
              <a:gd name="connsiteY1" fmla="*/ 0 h 762000"/>
              <a:gd name="connsiteX2" fmla="*/ 1817850 w 1817850"/>
              <a:gd name="connsiteY2" fmla="*/ 762000 h 762000"/>
              <a:gd name="connsiteX3" fmla="*/ 0 w 1817850"/>
              <a:gd name="connsiteY3" fmla="*/ 762000 h 762000"/>
              <a:gd name="connsiteX4" fmla="*/ 9637 w 1817850"/>
              <a:gd name="connsiteY4" fmla="*/ 654064 h 762000"/>
              <a:gd name="connsiteX5" fmla="*/ 720363 w 1817850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7850" h="762000">
                <a:moveTo>
                  <a:pt x="720363" y="0"/>
                </a:moveTo>
                <a:lnTo>
                  <a:pt x="1817850" y="0"/>
                </a:lnTo>
                <a:lnTo>
                  <a:pt x="1817850" y="762000"/>
                </a:lnTo>
                <a:lnTo>
                  <a:pt x="0" y="762000"/>
                </a:lnTo>
                <a:lnTo>
                  <a:pt x="9637" y="654064"/>
                </a:lnTo>
                <a:cubicBezTo>
                  <a:pt x="77284" y="280791"/>
                  <a:pt x="369783" y="0"/>
                  <a:pt x="720363" y="0"/>
                </a:cubicBez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41657-7459-8F99-D334-B854BA72CE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20400" y="6405291"/>
            <a:ext cx="1144780" cy="29556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9B7779-1687-58B9-A64F-9393CB24E745}"/>
              </a:ext>
            </a:extLst>
          </p:cNvPr>
          <p:cNvSpPr>
            <a:spLocks/>
          </p:cNvSpPr>
          <p:nvPr userDrawn="1"/>
        </p:nvSpPr>
        <p:spPr>
          <a:xfrm rot="5400000">
            <a:off x="-3894527" y="-3192074"/>
            <a:ext cx="9184642" cy="7796388"/>
          </a:xfrm>
          <a:prstGeom prst="roundRect">
            <a:avLst>
              <a:gd name="adj" fmla="val 44657"/>
            </a:avLst>
          </a:prstGeom>
          <a:gradFill flip="none" rotWithShape="1">
            <a:gsLst>
              <a:gs pos="9000">
                <a:srgbClr val="628796"/>
              </a:gs>
              <a:gs pos="52000">
                <a:srgbClr val="7FA5B2"/>
              </a:gs>
              <a:gs pos="88000">
                <a:srgbClr val="628796"/>
              </a:gs>
            </a:gsLst>
            <a:lin ang="19800000" scaled="0"/>
            <a:tileRect/>
          </a:gradFill>
          <a:ln w="50800">
            <a:gradFill flip="none" rotWithShape="1">
              <a:gsLst>
                <a:gs pos="81000">
                  <a:srgbClr val="3F5C68"/>
                </a:gs>
                <a:gs pos="58000">
                  <a:srgbClr val="799AA7"/>
                </a:gs>
                <a:gs pos="24000">
                  <a:srgbClr val="3F5C68"/>
                </a:gs>
              </a:gsLst>
              <a:lin ang="15000000" scaled="0"/>
              <a:tileRect/>
            </a:gradFill>
          </a:ln>
          <a:effectLst>
            <a:outerShdw blurRad="139700" dist="304800" dir="19200000" algn="tl" rotWithShape="0">
              <a:srgbClr val="61412B">
                <a:alpha val="8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4B64B52-2E03-885E-4021-7B4CA73FB19B}"/>
              </a:ext>
            </a:extLst>
          </p:cNvPr>
          <p:cNvSpPr>
            <a:spLocks/>
          </p:cNvSpPr>
          <p:nvPr userDrawn="1"/>
        </p:nvSpPr>
        <p:spPr>
          <a:xfrm>
            <a:off x="-7661926" y="-4899258"/>
            <a:ext cx="27515854" cy="16656518"/>
          </a:xfrm>
          <a:custGeom>
            <a:avLst/>
            <a:gdLst>
              <a:gd name="connsiteX0" fmla="*/ 7661327 w 27515854"/>
              <a:gd name="connsiteY0" fmla="*/ 4899258 h 16656518"/>
              <a:gd name="connsiteX1" fmla="*/ 7661327 w 27515854"/>
              <a:gd name="connsiteY1" fmla="*/ 11757258 h 16656518"/>
              <a:gd name="connsiteX2" fmla="*/ 19854526 w 27515854"/>
              <a:gd name="connsiteY2" fmla="*/ 11757258 h 16656518"/>
              <a:gd name="connsiteX3" fmla="*/ 19854526 w 27515854"/>
              <a:gd name="connsiteY3" fmla="*/ 4899258 h 16656518"/>
              <a:gd name="connsiteX4" fmla="*/ 0 w 27515854"/>
              <a:gd name="connsiteY4" fmla="*/ 0 h 16656518"/>
              <a:gd name="connsiteX5" fmla="*/ 27515854 w 27515854"/>
              <a:gd name="connsiteY5" fmla="*/ 0 h 16656518"/>
              <a:gd name="connsiteX6" fmla="*/ 27515854 w 27515854"/>
              <a:gd name="connsiteY6" fmla="*/ 16656518 h 16656518"/>
              <a:gd name="connsiteX7" fmla="*/ 0 w 27515854"/>
              <a:gd name="connsiteY7" fmla="*/ 16656518 h 166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15854" h="16656518">
                <a:moveTo>
                  <a:pt x="7661327" y="4899258"/>
                </a:moveTo>
                <a:lnTo>
                  <a:pt x="7661327" y="11757258"/>
                </a:lnTo>
                <a:lnTo>
                  <a:pt x="19854526" y="11757258"/>
                </a:lnTo>
                <a:lnTo>
                  <a:pt x="19854526" y="4899258"/>
                </a:lnTo>
                <a:close/>
                <a:moveTo>
                  <a:pt x="0" y="0"/>
                </a:moveTo>
                <a:lnTo>
                  <a:pt x="27515854" y="0"/>
                </a:lnTo>
                <a:lnTo>
                  <a:pt x="27515854" y="16656518"/>
                </a:lnTo>
                <a:lnTo>
                  <a:pt x="0" y="16656518"/>
                </a:lnTo>
                <a:close/>
              </a:path>
            </a:pathLst>
          </a:custGeom>
          <a:solidFill>
            <a:srgbClr val="515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17958-0A9E-162E-7EF3-152C71350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96772"/>
            <a:ext cx="2802388" cy="1665427"/>
          </a:xfrm>
        </p:spPr>
        <p:txBody>
          <a:bodyPr lIns="0" anchor="t" anchorCtr="0"/>
          <a:lstStyle>
            <a:lvl1pPr>
              <a:defRPr sz="4800">
                <a:solidFill>
                  <a:srgbClr val="21212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754C889-DD1D-DE10-FD60-AB54046A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1588" y="2710373"/>
            <a:ext cx="2800800" cy="1175811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1A6C984-C5E4-F2B0-DBAC-04EDDC27AA9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956817" y="780120"/>
            <a:ext cx="5407269" cy="1099957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5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56" name="Line">
            <a:extLst>
              <a:ext uri="{FF2B5EF4-FFF2-40B4-BE49-F238E27FC236}">
                <a16:creationId xmlns:a16="http://schemas.microsoft.com/office/drawing/2014/main" id="{5F61E8AE-F5CB-475B-D431-94F002BE3BD9}"/>
              </a:ext>
            </a:extLst>
          </p:cNvPr>
          <p:cNvSpPr/>
          <p:nvPr userDrawn="1"/>
        </p:nvSpPr>
        <p:spPr>
          <a:xfrm>
            <a:off x="540000" y="2494003"/>
            <a:ext cx="2802388" cy="0"/>
          </a:xfrm>
          <a:prstGeom prst="line">
            <a:avLst/>
          </a:prstGeom>
          <a:ln w="12700">
            <a:solidFill>
              <a:schemeClr val="bg2"/>
            </a:solidFill>
            <a:miter/>
          </a:ln>
        </p:spPr>
        <p:txBody>
          <a:bodyPr lIns="45719" rIns="45719"/>
          <a:lstStyle/>
          <a:p>
            <a:endParaRPr sz="1092">
              <a:latin typeface="Work Sans" pitchFamily="2" charset="77"/>
            </a:endParaRPr>
          </a:p>
        </p:txBody>
      </p:sp>
      <p:sp>
        <p:nvSpPr>
          <p:cNvPr id="57" name="Text Placeholder 30">
            <a:extLst>
              <a:ext uri="{FF2B5EF4-FFF2-40B4-BE49-F238E27FC236}">
                <a16:creationId xmlns:a16="http://schemas.microsoft.com/office/drawing/2014/main" id="{2C04E60E-3C3A-4D63-F568-A6044DDA67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96205" y="2183478"/>
            <a:ext cx="1559929" cy="597600"/>
          </a:xfrm>
          <a:prstGeom prst="rect">
            <a:avLst/>
          </a:prstGeom>
          <a:noFill/>
          <a:ln>
            <a:noFill/>
          </a:ln>
        </p:spPr>
        <p:txBody>
          <a:bodyPr lIns="0" anchor="t" anchorCtr="0"/>
          <a:lstStyle>
            <a:lvl1pPr>
              <a:defRPr sz="900">
                <a:solidFill>
                  <a:schemeClr val="bg1"/>
                </a:solidFill>
                <a:latin typeface="Work Sans SemiBold" pitchFamily="2" charset="0"/>
              </a:defRPr>
            </a:lvl1pPr>
            <a:lvl2pPr marL="0" indent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0" name="Text Placeholder 30">
            <a:extLst>
              <a:ext uri="{FF2B5EF4-FFF2-40B4-BE49-F238E27FC236}">
                <a16:creationId xmlns:a16="http://schemas.microsoft.com/office/drawing/2014/main" id="{9F9E59C1-FF0A-4369-1514-8BCADB0207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90169" y="2183478"/>
            <a:ext cx="1559929" cy="597600"/>
          </a:xfrm>
          <a:prstGeom prst="rect">
            <a:avLst/>
          </a:prstGeom>
          <a:noFill/>
          <a:ln>
            <a:noFill/>
          </a:ln>
        </p:spPr>
        <p:txBody>
          <a:bodyPr lIns="0" anchor="t" anchorCtr="0"/>
          <a:lstStyle>
            <a:lvl1pPr>
              <a:defRPr sz="900">
                <a:solidFill>
                  <a:schemeClr val="bg1"/>
                </a:solidFill>
                <a:latin typeface="Work Sans SemiBold" pitchFamily="2" charset="0"/>
              </a:defRPr>
            </a:lvl1pPr>
            <a:lvl2pPr marL="0" indent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Picture Placeholder 58">
            <a:extLst>
              <a:ext uri="{FF2B5EF4-FFF2-40B4-BE49-F238E27FC236}">
                <a16:creationId xmlns:a16="http://schemas.microsoft.com/office/drawing/2014/main" id="{45F3CDE1-B511-A708-A00E-89BD074BCD9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558517" y="1651640"/>
            <a:ext cx="1008000" cy="100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 anchorCtr="0"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62" name="Text Placeholder 30">
            <a:extLst>
              <a:ext uri="{FF2B5EF4-FFF2-40B4-BE49-F238E27FC236}">
                <a16:creationId xmlns:a16="http://schemas.microsoft.com/office/drawing/2014/main" id="{875EE163-CE63-65B2-3D91-C1A91E19A7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96205" y="3101047"/>
            <a:ext cx="1559929" cy="597600"/>
          </a:xfrm>
          <a:prstGeom prst="rect">
            <a:avLst/>
          </a:prstGeom>
          <a:noFill/>
          <a:ln>
            <a:noFill/>
          </a:ln>
        </p:spPr>
        <p:txBody>
          <a:bodyPr lIns="0" anchor="t" anchorCtr="0"/>
          <a:lstStyle>
            <a:lvl1pPr>
              <a:defRPr sz="900">
                <a:solidFill>
                  <a:schemeClr val="bg1"/>
                </a:solidFill>
                <a:latin typeface="Work Sans SemiBold" pitchFamily="2" charset="0"/>
              </a:defRPr>
            </a:lvl1pPr>
            <a:lvl2pPr marL="0" indent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3" name="Picture Placeholder 58">
            <a:extLst>
              <a:ext uri="{FF2B5EF4-FFF2-40B4-BE49-F238E27FC236}">
                <a16:creationId xmlns:a16="http://schemas.microsoft.com/office/drawing/2014/main" id="{A4DC4514-A6F6-40D0-3E97-05099D1462E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764553" y="2569209"/>
            <a:ext cx="1008000" cy="100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 anchorCtr="0"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64" name="Text Placeholder 30">
            <a:extLst>
              <a:ext uri="{FF2B5EF4-FFF2-40B4-BE49-F238E27FC236}">
                <a16:creationId xmlns:a16="http://schemas.microsoft.com/office/drawing/2014/main" id="{CD397D91-5B78-A08B-2BD7-D379BB4D16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90169" y="3101047"/>
            <a:ext cx="1559929" cy="597600"/>
          </a:xfrm>
          <a:prstGeom prst="rect">
            <a:avLst/>
          </a:prstGeom>
          <a:noFill/>
          <a:ln>
            <a:noFill/>
          </a:ln>
        </p:spPr>
        <p:txBody>
          <a:bodyPr lIns="0" anchor="t" anchorCtr="0"/>
          <a:lstStyle>
            <a:lvl1pPr>
              <a:defRPr sz="900">
                <a:solidFill>
                  <a:schemeClr val="bg1"/>
                </a:solidFill>
                <a:latin typeface="Work Sans SemiBold" pitchFamily="2" charset="0"/>
              </a:defRPr>
            </a:lvl1pPr>
            <a:lvl2pPr marL="0" indent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5" name="Picture Placeholder 58">
            <a:extLst>
              <a:ext uri="{FF2B5EF4-FFF2-40B4-BE49-F238E27FC236}">
                <a16:creationId xmlns:a16="http://schemas.microsoft.com/office/drawing/2014/main" id="{6C04EC4F-D10B-3D24-2260-55C741D6BF33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558517" y="2569209"/>
            <a:ext cx="1008000" cy="100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 anchorCtr="0"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66" name="Text Placeholder 30">
            <a:extLst>
              <a:ext uri="{FF2B5EF4-FFF2-40B4-BE49-F238E27FC236}">
                <a16:creationId xmlns:a16="http://schemas.microsoft.com/office/drawing/2014/main" id="{D0BCE0B6-2F6E-06E4-22CF-BFF805051A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6205" y="4018616"/>
            <a:ext cx="1559929" cy="597600"/>
          </a:xfrm>
          <a:prstGeom prst="rect">
            <a:avLst/>
          </a:prstGeom>
          <a:noFill/>
          <a:ln>
            <a:noFill/>
          </a:ln>
        </p:spPr>
        <p:txBody>
          <a:bodyPr lIns="0" anchor="t" anchorCtr="0"/>
          <a:lstStyle>
            <a:lvl1pPr rtl="0">
              <a:defRPr sz="900">
                <a:solidFill>
                  <a:schemeClr val="bg1"/>
                </a:solidFill>
                <a:latin typeface="Work Sans SemiBold" pitchFamily="2" charset="0"/>
              </a:defRPr>
            </a:lvl1pPr>
            <a:lvl2pPr marL="0" indent="0" rtl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7" name="Picture Placeholder 58">
            <a:extLst>
              <a:ext uri="{FF2B5EF4-FFF2-40B4-BE49-F238E27FC236}">
                <a16:creationId xmlns:a16="http://schemas.microsoft.com/office/drawing/2014/main" id="{F2CB96C8-90F4-1B90-208D-392855F03F0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5764553" y="3486778"/>
            <a:ext cx="1008000" cy="100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 anchorCtr="0"/>
          <a:lstStyle>
            <a:lvl1pPr rtl="0">
              <a:defRPr sz="900"/>
            </a:lvl1pPr>
          </a:lstStyle>
          <a:p>
            <a:endParaRPr lang="en-GB"/>
          </a:p>
        </p:txBody>
      </p:sp>
      <p:sp>
        <p:nvSpPr>
          <p:cNvPr id="68" name="Text Placeholder 30">
            <a:extLst>
              <a:ext uri="{FF2B5EF4-FFF2-40B4-BE49-F238E27FC236}">
                <a16:creationId xmlns:a16="http://schemas.microsoft.com/office/drawing/2014/main" id="{A89F38E7-9367-429F-543F-90C0D167A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90169" y="4018616"/>
            <a:ext cx="1559929" cy="597600"/>
          </a:xfrm>
          <a:prstGeom prst="rect">
            <a:avLst/>
          </a:prstGeom>
          <a:noFill/>
          <a:ln>
            <a:noFill/>
          </a:ln>
        </p:spPr>
        <p:txBody>
          <a:bodyPr lIns="0" anchor="t" anchorCtr="0"/>
          <a:lstStyle>
            <a:lvl1pPr rtl="0">
              <a:defRPr sz="900">
                <a:solidFill>
                  <a:schemeClr val="bg1"/>
                </a:solidFill>
                <a:latin typeface="Work Sans SemiBold" pitchFamily="2" charset="0"/>
              </a:defRPr>
            </a:lvl1pPr>
            <a:lvl2pPr marL="0" indent="0" rtl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9" name="Picture Placeholder 58">
            <a:extLst>
              <a:ext uri="{FF2B5EF4-FFF2-40B4-BE49-F238E27FC236}">
                <a16:creationId xmlns:a16="http://schemas.microsoft.com/office/drawing/2014/main" id="{FD99C7C1-BFE8-58AD-30C9-2D9873F6C47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8558517" y="3486778"/>
            <a:ext cx="1008000" cy="100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 anchorCtr="0"/>
          <a:lstStyle>
            <a:lvl1pPr rtl="0">
              <a:defRPr sz="900"/>
            </a:lvl1pPr>
          </a:lstStyle>
          <a:p>
            <a:endParaRPr lang="en-GB"/>
          </a:p>
        </p:txBody>
      </p:sp>
      <p:sp>
        <p:nvSpPr>
          <p:cNvPr id="70" name="Text Placeholder 30">
            <a:extLst>
              <a:ext uri="{FF2B5EF4-FFF2-40B4-BE49-F238E27FC236}">
                <a16:creationId xmlns:a16="http://schemas.microsoft.com/office/drawing/2014/main" id="{27A33056-EF20-4578-F814-E03D68A413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96205" y="4936186"/>
            <a:ext cx="1559929" cy="597600"/>
          </a:xfrm>
          <a:prstGeom prst="rect">
            <a:avLst/>
          </a:prstGeom>
          <a:noFill/>
          <a:ln>
            <a:noFill/>
          </a:ln>
        </p:spPr>
        <p:txBody>
          <a:bodyPr lIns="0" anchor="t" anchorCtr="0"/>
          <a:lstStyle>
            <a:lvl1pPr rtl="0">
              <a:defRPr sz="900">
                <a:solidFill>
                  <a:schemeClr val="bg1"/>
                </a:solidFill>
                <a:latin typeface="Work Sans SemiBold" pitchFamily="2" charset="0"/>
              </a:defRPr>
            </a:lvl1pPr>
            <a:lvl2pPr marL="0" indent="0" rtl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1" name="Picture Placeholder 58">
            <a:extLst>
              <a:ext uri="{FF2B5EF4-FFF2-40B4-BE49-F238E27FC236}">
                <a16:creationId xmlns:a16="http://schemas.microsoft.com/office/drawing/2014/main" id="{2184030C-D4F5-9E1E-448D-FEFD7BA175F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764553" y="4404348"/>
            <a:ext cx="1008000" cy="100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 anchorCtr="0"/>
          <a:lstStyle>
            <a:lvl1pPr rtl="0">
              <a:defRPr sz="900"/>
            </a:lvl1pPr>
          </a:lstStyle>
          <a:p>
            <a:endParaRPr lang="en-GB"/>
          </a:p>
        </p:txBody>
      </p:sp>
      <p:sp>
        <p:nvSpPr>
          <p:cNvPr id="72" name="Text Placeholder 30">
            <a:extLst>
              <a:ext uri="{FF2B5EF4-FFF2-40B4-BE49-F238E27FC236}">
                <a16:creationId xmlns:a16="http://schemas.microsoft.com/office/drawing/2014/main" id="{5C0F3635-0983-B456-E8B9-19BEE1534C1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90169" y="4936186"/>
            <a:ext cx="1559929" cy="597600"/>
          </a:xfrm>
          <a:prstGeom prst="rect">
            <a:avLst/>
          </a:prstGeom>
          <a:noFill/>
          <a:ln>
            <a:noFill/>
          </a:ln>
        </p:spPr>
        <p:txBody>
          <a:bodyPr lIns="0" anchor="t" anchorCtr="0"/>
          <a:lstStyle>
            <a:lvl1pPr rtl="0">
              <a:defRPr sz="900">
                <a:solidFill>
                  <a:schemeClr val="bg1"/>
                </a:solidFill>
                <a:latin typeface="Work Sans SemiBold" pitchFamily="2" charset="0"/>
              </a:defRPr>
            </a:lvl1pPr>
            <a:lvl2pPr marL="0" indent="0" rtl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3" name="Picture Placeholder 58">
            <a:extLst>
              <a:ext uri="{FF2B5EF4-FFF2-40B4-BE49-F238E27FC236}">
                <a16:creationId xmlns:a16="http://schemas.microsoft.com/office/drawing/2014/main" id="{7C64ECE0-9020-D681-2882-41750BD04EF6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8558517" y="4404348"/>
            <a:ext cx="1008000" cy="100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 anchorCtr="0"/>
          <a:lstStyle>
            <a:lvl1pPr rtl="0"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008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/>
      <p:bldP spid="57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gradFill>
          <a:gsLst>
            <a:gs pos="50000">
              <a:srgbClr val="85A9B9"/>
            </a:gs>
            <a:gs pos="17000">
              <a:srgbClr val="4F6E7A"/>
            </a:gs>
            <a:gs pos="89000">
              <a:srgbClr val="4C6873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FEE7BF14-8EEE-2954-5E8D-7DDC4608B6F5}"/>
              </a:ext>
            </a:extLst>
          </p:cNvPr>
          <p:cNvSpPr/>
          <p:nvPr userDrawn="1"/>
        </p:nvSpPr>
        <p:spPr>
          <a:xfrm rot="4198135">
            <a:off x="3590722" y="-3654119"/>
            <a:ext cx="8404839" cy="12371114"/>
          </a:xfrm>
          <a:custGeom>
            <a:avLst/>
            <a:gdLst>
              <a:gd name="connsiteX0" fmla="*/ 401652 w 8404839"/>
              <a:gd name="connsiteY0" fmla="*/ 4233918 h 12371114"/>
              <a:gd name="connsiteX1" fmla="*/ 6619213 w 8404839"/>
              <a:gd name="connsiteY1" fmla="*/ 0 h 12371114"/>
              <a:gd name="connsiteX2" fmla="*/ 8273458 w 8404839"/>
              <a:gd name="connsiteY2" fmla="*/ 203142 h 12371114"/>
              <a:gd name="connsiteX3" fmla="*/ 8404839 w 8404839"/>
              <a:gd name="connsiteY3" fmla="*/ 239511 h 12371114"/>
              <a:gd name="connsiteX4" fmla="*/ 7687633 w 8404839"/>
              <a:gd name="connsiteY4" fmla="*/ 2206698 h 12371114"/>
              <a:gd name="connsiteX5" fmla="*/ 7523018 w 8404839"/>
              <a:gd name="connsiteY5" fmla="*/ 2169662 h 12371114"/>
              <a:gd name="connsiteX6" fmla="*/ 6619213 w 8404839"/>
              <a:gd name="connsiteY6" fmla="*/ 2080845 h 12371114"/>
              <a:gd name="connsiteX7" fmla="*/ 2406730 w 8404839"/>
              <a:gd name="connsiteY7" fmla="*/ 4949382 h 12371114"/>
              <a:gd name="connsiteX8" fmla="*/ 2134605 w 8404839"/>
              <a:gd name="connsiteY8" fmla="*/ 6452506 h 12371114"/>
              <a:gd name="connsiteX9" fmla="*/ 4674950 w 8404839"/>
              <a:gd name="connsiteY9" fmla="*/ 10393074 h 12371114"/>
              <a:gd name="connsiteX10" fmla="*/ 4699121 w 8404839"/>
              <a:gd name="connsiteY10" fmla="*/ 10403726 h 12371114"/>
              <a:gd name="connsiteX11" fmla="*/ 3981842 w 8404839"/>
              <a:gd name="connsiteY11" fmla="*/ 12371114 h 12371114"/>
              <a:gd name="connsiteX12" fmla="*/ 3749511 w 8404839"/>
              <a:gd name="connsiteY12" fmla="*/ 12268725 h 12371114"/>
              <a:gd name="connsiteX13" fmla="*/ 0 w 8404839"/>
              <a:gd name="connsiteY13" fmla="*/ 6452506 h 12371114"/>
              <a:gd name="connsiteX14" fmla="*/ 401652 w 8404839"/>
              <a:gd name="connsiteY14" fmla="*/ 4233918 h 1237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04839" h="12371114">
                <a:moveTo>
                  <a:pt x="401652" y="4233918"/>
                </a:moveTo>
                <a:cubicBezTo>
                  <a:pt x="1329663" y="1763236"/>
                  <a:pt x="3763205" y="0"/>
                  <a:pt x="6619213" y="0"/>
                </a:cubicBezTo>
                <a:cubicBezTo>
                  <a:pt x="7190415" y="0"/>
                  <a:pt x="7744718" y="70530"/>
                  <a:pt x="8273458" y="203142"/>
                </a:cubicBezTo>
                <a:lnTo>
                  <a:pt x="8404839" y="239511"/>
                </a:lnTo>
                <a:lnTo>
                  <a:pt x="7687633" y="2206698"/>
                </a:lnTo>
                <a:lnTo>
                  <a:pt x="7523018" y="2169662"/>
                </a:lnTo>
                <a:cubicBezTo>
                  <a:pt x="7231081" y="2111427"/>
                  <a:pt x="6928811" y="2080845"/>
                  <a:pt x="6619213" y="2080845"/>
                </a:cubicBezTo>
                <a:cubicBezTo>
                  <a:pt x="4684228" y="2080845"/>
                  <a:pt x="3035470" y="3275461"/>
                  <a:pt x="2406730" y="4949382"/>
                </a:cubicBezTo>
                <a:cubicBezTo>
                  <a:pt x="2230683" y="5418080"/>
                  <a:pt x="2134605" y="5924356"/>
                  <a:pt x="2134605" y="6452506"/>
                </a:cubicBezTo>
                <a:cubicBezTo>
                  <a:pt x="2134605" y="8187857"/>
                  <a:pt x="3171852" y="9687048"/>
                  <a:pt x="4674950" y="10393074"/>
                </a:cubicBezTo>
                <a:lnTo>
                  <a:pt x="4699121" y="10403726"/>
                </a:lnTo>
                <a:lnTo>
                  <a:pt x="3981842" y="12371114"/>
                </a:lnTo>
                <a:lnTo>
                  <a:pt x="3749511" y="12268725"/>
                </a:lnTo>
                <a:cubicBezTo>
                  <a:pt x="1530961" y="11226641"/>
                  <a:pt x="0" y="9013858"/>
                  <a:pt x="0" y="6452506"/>
                </a:cubicBezTo>
                <a:cubicBezTo>
                  <a:pt x="0" y="5672964"/>
                  <a:pt x="141810" y="4925708"/>
                  <a:pt x="401652" y="4233918"/>
                </a:cubicBezTo>
                <a:close/>
              </a:path>
            </a:pathLst>
          </a:custGeom>
          <a:solidFill>
            <a:srgbClr val="A69172"/>
          </a:solidFill>
          <a:ln w="50800">
            <a:noFill/>
          </a:ln>
          <a:effectLst>
            <a:innerShdw blurRad="1092200" dist="1079500" dir="3540000">
              <a:schemeClr val="bg1">
                <a:alpha val="38000"/>
              </a:schemeClr>
            </a:innerShdw>
          </a:effectLst>
          <a:scene3d>
            <a:camera prst="orthographicFront"/>
            <a:lightRig rig="soft" dir="t"/>
          </a:scene3d>
          <a:sp3d prstMaterial="softEdge"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9E4A8BF1-65F4-ED6B-556F-3C5C89F36D3E}"/>
              </a:ext>
            </a:extLst>
          </p:cNvPr>
          <p:cNvSpPr/>
          <p:nvPr userDrawn="1"/>
        </p:nvSpPr>
        <p:spPr>
          <a:xfrm rot="4198135">
            <a:off x="3590722" y="-3654119"/>
            <a:ext cx="8404839" cy="12371114"/>
          </a:xfrm>
          <a:custGeom>
            <a:avLst/>
            <a:gdLst>
              <a:gd name="connsiteX0" fmla="*/ 401652 w 8404839"/>
              <a:gd name="connsiteY0" fmla="*/ 4233918 h 12371114"/>
              <a:gd name="connsiteX1" fmla="*/ 6619213 w 8404839"/>
              <a:gd name="connsiteY1" fmla="*/ 0 h 12371114"/>
              <a:gd name="connsiteX2" fmla="*/ 8273458 w 8404839"/>
              <a:gd name="connsiteY2" fmla="*/ 203142 h 12371114"/>
              <a:gd name="connsiteX3" fmla="*/ 8404839 w 8404839"/>
              <a:gd name="connsiteY3" fmla="*/ 239511 h 12371114"/>
              <a:gd name="connsiteX4" fmla="*/ 7687633 w 8404839"/>
              <a:gd name="connsiteY4" fmla="*/ 2206698 h 12371114"/>
              <a:gd name="connsiteX5" fmla="*/ 7523018 w 8404839"/>
              <a:gd name="connsiteY5" fmla="*/ 2169662 h 12371114"/>
              <a:gd name="connsiteX6" fmla="*/ 6619213 w 8404839"/>
              <a:gd name="connsiteY6" fmla="*/ 2080845 h 12371114"/>
              <a:gd name="connsiteX7" fmla="*/ 2406730 w 8404839"/>
              <a:gd name="connsiteY7" fmla="*/ 4949382 h 12371114"/>
              <a:gd name="connsiteX8" fmla="*/ 2134605 w 8404839"/>
              <a:gd name="connsiteY8" fmla="*/ 6452506 h 12371114"/>
              <a:gd name="connsiteX9" fmla="*/ 4674950 w 8404839"/>
              <a:gd name="connsiteY9" fmla="*/ 10393074 h 12371114"/>
              <a:gd name="connsiteX10" fmla="*/ 4699121 w 8404839"/>
              <a:gd name="connsiteY10" fmla="*/ 10403726 h 12371114"/>
              <a:gd name="connsiteX11" fmla="*/ 3981842 w 8404839"/>
              <a:gd name="connsiteY11" fmla="*/ 12371114 h 12371114"/>
              <a:gd name="connsiteX12" fmla="*/ 3749511 w 8404839"/>
              <a:gd name="connsiteY12" fmla="*/ 12268725 h 12371114"/>
              <a:gd name="connsiteX13" fmla="*/ 0 w 8404839"/>
              <a:gd name="connsiteY13" fmla="*/ 6452506 h 12371114"/>
              <a:gd name="connsiteX14" fmla="*/ 401652 w 8404839"/>
              <a:gd name="connsiteY14" fmla="*/ 4233918 h 1237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04839" h="12371114">
                <a:moveTo>
                  <a:pt x="401652" y="4233918"/>
                </a:moveTo>
                <a:cubicBezTo>
                  <a:pt x="1329663" y="1763236"/>
                  <a:pt x="3763205" y="0"/>
                  <a:pt x="6619213" y="0"/>
                </a:cubicBezTo>
                <a:cubicBezTo>
                  <a:pt x="7190415" y="0"/>
                  <a:pt x="7744718" y="70530"/>
                  <a:pt x="8273458" y="203142"/>
                </a:cubicBezTo>
                <a:lnTo>
                  <a:pt x="8404839" y="239511"/>
                </a:lnTo>
                <a:lnTo>
                  <a:pt x="7687633" y="2206698"/>
                </a:lnTo>
                <a:lnTo>
                  <a:pt x="7523018" y="2169662"/>
                </a:lnTo>
                <a:cubicBezTo>
                  <a:pt x="7231081" y="2111427"/>
                  <a:pt x="6928811" y="2080845"/>
                  <a:pt x="6619213" y="2080845"/>
                </a:cubicBezTo>
                <a:cubicBezTo>
                  <a:pt x="4684228" y="2080845"/>
                  <a:pt x="3035470" y="3275461"/>
                  <a:pt x="2406730" y="4949382"/>
                </a:cubicBezTo>
                <a:cubicBezTo>
                  <a:pt x="2230683" y="5418080"/>
                  <a:pt x="2134605" y="5924356"/>
                  <a:pt x="2134605" y="6452506"/>
                </a:cubicBezTo>
                <a:cubicBezTo>
                  <a:pt x="2134605" y="8187857"/>
                  <a:pt x="3171852" y="9687048"/>
                  <a:pt x="4674950" y="10393074"/>
                </a:cubicBezTo>
                <a:lnTo>
                  <a:pt x="4699121" y="10403726"/>
                </a:lnTo>
                <a:lnTo>
                  <a:pt x="3981842" y="12371114"/>
                </a:lnTo>
                <a:lnTo>
                  <a:pt x="3749511" y="12268725"/>
                </a:lnTo>
                <a:cubicBezTo>
                  <a:pt x="1530961" y="11226641"/>
                  <a:pt x="0" y="9013858"/>
                  <a:pt x="0" y="6452506"/>
                </a:cubicBezTo>
                <a:cubicBezTo>
                  <a:pt x="0" y="5672964"/>
                  <a:pt x="141810" y="4925708"/>
                  <a:pt x="401652" y="4233918"/>
                </a:cubicBezTo>
                <a:close/>
              </a:path>
            </a:pathLst>
          </a:custGeom>
          <a:noFill/>
          <a:ln w="50800">
            <a:gradFill flip="none" rotWithShape="1">
              <a:gsLst>
                <a:gs pos="22000">
                  <a:srgbClr val="6A4D38"/>
                </a:gs>
                <a:gs pos="26000">
                  <a:srgbClr val="846A47">
                    <a:alpha val="0"/>
                  </a:srgbClr>
                </a:gs>
              </a:gsLst>
              <a:lin ang="0" scaled="0"/>
              <a:tileRect/>
            </a:gradFill>
          </a:ln>
          <a:effectLst>
            <a:innerShdw dist="63500" dir="9000000">
              <a:srgbClr val="846A47"/>
            </a:innerShdw>
          </a:effectLst>
          <a:scene3d>
            <a:camera prst="orthographicFront"/>
            <a:lightRig rig="threePt" dir="t"/>
          </a:scene3d>
          <a:sp3d>
            <a:contourClr>
              <a:srgbClr val="C3B2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A042131-4823-FACD-7379-C6133CE6CAE5}"/>
              </a:ext>
            </a:extLst>
          </p:cNvPr>
          <p:cNvSpPr/>
          <p:nvPr userDrawn="1"/>
        </p:nvSpPr>
        <p:spPr>
          <a:xfrm rot="4198135">
            <a:off x="-1831272" y="1210417"/>
            <a:ext cx="9845932" cy="11387834"/>
          </a:xfrm>
          <a:prstGeom prst="ellipse">
            <a:avLst/>
          </a:prstGeom>
          <a:gradFill flip="none" rotWithShape="1">
            <a:gsLst>
              <a:gs pos="32000">
                <a:srgbClr val="A08C69"/>
              </a:gs>
              <a:gs pos="78000">
                <a:srgbClr val="846A47"/>
              </a:gs>
            </a:gsLst>
            <a:path path="circle">
              <a:fillToRect l="50000" t="50000" r="50000" b="50000"/>
            </a:path>
            <a:tileRect/>
          </a:gradFill>
          <a:ln w="50800">
            <a:noFill/>
          </a:ln>
          <a:effectLst>
            <a:outerShdw blurRad="266700" dist="114300" dir="1560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C378498-F3CD-A838-84B0-46C68119C365}"/>
              </a:ext>
            </a:extLst>
          </p:cNvPr>
          <p:cNvSpPr/>
          <p:nvPr userDrawn="1"/>
        </p:nvSpPr>
        <p:spPr>
          <a:xfrm>
            <a:off x="2938268" y="5935296"/>
            <a:ext cx="8347108" cy="2085314"/>
          </a:xfrm>
          <a:custGeom>
            <a:avLst/>
            <a:gdLst>
              <a:gd name="connsiteX0" fmla="*/ 4189226 w 8347108"/>
              <a:gd name="connsiteY0" fmla="*/ 242 h 2085314"/>
              <a:gd name="connsiteX1" fmla="*/ 8240114 w 8347108"/>
              <a:gd name="connsiteY1" fmla="*/ 1949767 h 2085314"/>
              <a:gd name="connsiteX2" fmla="*/ 8347108 w 8347108"/>
              <a:gd name="connsiteY2" fmla="*/ 2085314 h 2085314"/>
              <a:gd name="connsiteX3" fmla="*/ 0 w 8347108"/>
              <a:gd name="connsiteY3" fmla="*/ 2085314 h 2085314"/>
              <a:gd name="connsiteX4" fmla="*/ 75375 w 8347108"/>
              <a:gd name="connsiteY4" fmla="*/ 1983962 h 2085314"/>
              <a:gd name="connsiteX5" fmla="*/ 2374558 w 8347108"/>
              <a:gd name="connsiteY5" fmla="*/ 312693 h 2085314"/>
              <a:gd name="connsiteX6" fmla="*/ 4189226 w 8347108"/>
              <a:gd name="connsiteY6" fmla="*/ 242 h 208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7108" h="2085314">
                <a:moveTo>
                  <a:pt x="4189226" y="242"/>
                </a:moveTo>
                <a:cubicBezTo>
                  <a:pt x="5741073" y="15290"/>
                  <a:pt x="7229854" y="731778"/>
                  <a:pt x="8240114" y="1949767"/>
                </a:cubicBezTo>
                <a:lnTo>
                  <a:pt x="8347108" y="2085314"/>
                </a:lnTo>
                <a:lnTo>
                  <a:pt x="0" y="2085314"/>
                </a:lnTo>
                <a:lnTo>
                  <a:pt x="75375" y="1983962"/>
                </a:lnTo>
                <a:cubicBezTo>
                  <a:pt x="653833" y="1244450"/>
                  <a:pt x="1434627" y="655377"/>
                  <a:pt x="2374558" y="312693"/>
                </a:cubicBezTo>
                <a:cubicBezTo>
                  <a:pt x="2972695" y="94621"/>
                  <a:pt x="3585730" y="-5609"/>
                  <a:pt x="4189226" y="242"/>
                </a:cubicBezTo>
                <a:close/>
              </a:path>
            </a:pathLst>
          </a:custGeom>
          <a:solidFill>
            <a:srgbClr val="628190"/>
          </a:solidFill>
          <a:ln w="50800">
            <a:noFill/>
          </a:ln>
          <a:effectLst>
            <a:outerShdw blurRad="266700" dist="139700" dir="15000000" algn="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1F227FAF-D65A-5078-AA37-1F8B6593AEF0}"/>
              </a:ext>
            </a:extLst>
          </p:cNvPr>
          <p:cNvSpPr>
            <a:spLocks/>
          </p:cNvSpPr>
          <p:nvPr userDrawn="1"/>
        </p:nvSpPr>
        <p:spPr>
          <a:xfrm>
            <a:off x="-7662408" y="-4911824"/>
            <a:ext cx="27515854" cy="16656518"/>
          </a:xfrm>
          <a:custGeom>
            <a:avLst/>
            <a:gdLst>
              <a:gd name="connsiteX0" fmla="*/ 7661327 w 27515854"/>
              <a:gd name="connsiteY0" fmla="*/ 4899258 h 16656518"/>
              <a:gd name="connsiteX1" fmla="*/ 7661327 w 27515854"/>
              <a:gd name="connsiteY1" fmla="*/ 11757258 h 16656518"/>
              <a:gd name="connsiteX2" fmla="*/ 19854526 w 27515854"/>
              <a:gd name="connsiteY2" fmla="*/ 11757258 h 16656518"/>
              <a:gd name="connsiteX3" fmla="*/ 19854526 w 27515854"/>
              <a:gd name="connsiteY3" fmla="*/ 4899258 h 16656518"/>
              <a:gd name="connsiteX4" fmla="*/ 0 w 27515854"/>
              <a:gd name="connsiteY4" fmla="*/ 0 h 16656518"/>
              <a:gd name="connsiteX5" fmla="*/ 27515854 w 27515854"/>
              <a:gd name="connsiteY5" fmla="*/ 0 h 16656518"/>
              <a:gd name="connsiteX6" fmla="*/ 27515854 w 27515854"/>
              <a:gd name="connsiteY6" fmla="*/ 16656518 h 16656518"/>
              <a:gd name="connsiteX7" fmla="*/ 0 w 27515854"/>
              <a:gd name="connsiteY7" fmla="*/ 16656518 h 166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15854" h="16656518">
                <a:moveTo>
                  <a:pt x="7661327" y="4899258"/>
                </a:moveTo>
                <a:lnTo>
                  <a:pt x="7661327" y="11757258"/>
                </a:lnTo>
                <a:lnTo>
                  <a:pt x="19854526" y="11757258"/>
                </a:lnTo>
                <a:lnTo>
                  <a:pt x="19854526" y="4899258"/>
                </a:lnTo>
                <a:close/>
                <a:moveTo>
                  <a:pt x="0" y="0"/>
                </a:moveTo>
                <a:lnTo>
                  <a:pt x="27515854" y="0"/>
                </a:lnTo>
                <a:lnTo>
                  <a:pt x="27515854" y="16656518"/>
                </a:lnTo>
                <a:lnTo>
                  <a:pt x="0" y="16656518"/>
                </a:lnTo>
                <a:close/>
              </a:path>
            </a:pathLst>
          </a:custGeom>
          <a:solidFill>
            <a:srgbClr val="515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50FE4F31-B17B-AA97-BF71-56EA7BEA511D}"/>
              </a:ext>
            </a:extLst>
          </p:cNvPr>
          <p:cNvSpPr/>
          <p:nvPr userDrawn="1"/>
        </p:nvSpPr>
        <p:spPr>
          <a:xfrm>
            <a:off x="10373668" y="6083434"/>
            <a:ext cx="1817850" cy="762000"/>
          </a:xfrm>
          <a:custGeom>
            <a:avLst/>
            <a:gdLst>
              <a:gd name="connsiteX0" fmla="*/ 720363 w 1817850"/>
              <a:gd name="connsiteY0" fmla="*/ 0 h 762000"/>
              <a:gd name="connsiteX1" fmla="*/ 1817850 w 1817850"/>
              <a:gd name="connsiteY1" fmla="*/ 0 h 762000"/>
              <a:gd name="connsiteX2" fmla="*/ 1817850 w 1817850"/>
              <a:gd name="connsiteY2" fmla="*/ 762000 h 762000"/>
              <a:gd name="connsiteX3" fmla="*/ 0 w 1817850"/>
              <a:gd name="connsiteY3" fmla="*/ 762000 h 762000"/>
              <a:gd name="connsiteX4" fmla="*/ 9637 w 1817850"/>
              <a:gd name="connsiteY4" fmla="*/ 654064 h 762000"/>
              <a:gd name="connsiteX5" fmla="*/ 720363 w 1817850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7850" h="762000">
                <a:moveTo>
                  <a:pt x="720363" y="0"/>
                </a:moveTo>
                <a:lnTo>
                  <a:pt x="1817850" y="0"/>
                </a:lnTo>
                <a:lnTo>
                  <a:pt x="1817850" y="762000"/>
                </a:lnTo>
                <a:lnTo>
                  <a:pt x="0" y="762000"/>
                </a:lnTo>
                <a:lnTo>
                  <a:pt x="9637" y="654064"/>
                </a:lnTo>
                <a:cubicBezTo>
                  <a:pt x="77284" y="280791"/>
                  <a:pt x="369783" y="0"/>
                  <a:pt x="72036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8" name="Picture 7">
            <a:extLst>
              <a:ext uri="{FF2B5EF4-FFF2-40B4-BE49-F238E27FC236}">
                <a16:creationId xmlns:a16="http://schemas.microsoft.com/office/drawing/2014/main" id="{779B1798-9FF8-E35A-65CD-DE0153AE96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19918" y="6392725"/>
            <a:ext cx="1144780" cy="295561"/>
          </a:xfrm>
          <a:prstGeom prst="rect">
            <a:avLst/>
          </a:prstGeom>
        </p:spPr>
      </p:pic>
      <p:sp>
        <p:nvSpPr>
          <p:cNvPr id="4" name="object 20">
            <a:extLst>
              <a:ext uri="{FF2B5EF4-FFF2-40B4-BE49-F238E27FC236}">
                <a16:creationId xmlns:a16="http://schemas.microsoft.com/office/drawing/2014/main" id="{D4FF62FE-6C36-66D3-5926-D34A56AAA8E6}"/>
              </a:ext>
            </a:extLst>
          </p:cNvPr>
          <p:cNvSpPr/>
          <p:nvPr userDrawn="1"/>
        </p:nvSpPr>
        <p:spPr>
          <a:xfrm>
            <a:off x="5791200" y="12566"/>
            <a:ext cx="4495800" cy="685145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object 21">
            <a:extLst>
              <a:ext uri="{FF2B5EF4-FFF2-40B4-BE49-F238E27FC236}">
                <a16:creationId xmlns:a16="http://schemas.microsoft.com/office/drawing/2014/main" id="{8DFE113C-2DA1-4F1A-78F3-07D755D7296E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66800"/>
            <a:ext cx="4876800" cy="629388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F0EE3F-D02E-EFFC-2EC7-77A086474F89}"/>
              </a:ext>
            </a:extLst>
          </p:cNvPr>
          <p:cNvSpPr>
            <a:spLocks/>
          </p:cNvSpPr>
          <p:nvPr userDrawn="1"/>
        </p:nvSpPr>
        <p:spPr>
          <a:xfrm rot="10800000">
            <a:off x="8305800" y="6107112"/>
            <a:ext cx="7999220" cy="48768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AE997A"/>
              </a:gs>
              <a:gs pos="68000">
                <a:srgbClr val="A99574"/>
              </a:gs>
              <a:gs pos="0">
                <a:srgbClr val="8A6D4D"/>
              </a:gs>
            </a:gsLst>
            <a:lin ang="18600000" scaled="0"/>
            <a:tileRect/>
          </a:gradFill>
          <a:ln w="19050">
            <a:gradFill flip="none" rotWithShape="1">
              <a:gsLst>
                <a:gs pos="0">
                  <a:srgbClr val="AE997A"/>
                </a:gs>
                <a:gs pos="90000">
                  <a:srgbClr val="51301E"/>
                </a:gs>
              </a:gsLst>
              <a:lin ang="3000000" scaled="0"/>
              <a:tileRect/>
            </a:gradFill>
          </a:ln>
          <a:effectLst>
            <a:outerShdw blurRad="127000" dist="76200" dir="1320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EBB5E68-6D8C-DB74-27E2-A931896648D7}"/>
              </a:ext>
            </a:extLst>
          </p:cNvPr>
          <p:cNvSpPr/>
          <p:nvPr userDrawn="1"/>
        </p:nvSpPr>
        <p:spPr>
          <a:xfrm>
            <a:off x="10374150" y="6096000"/>
            <a:ext cx="1817850" cy="762000"/>
          </a:xfrm>
          <a:custGeom>
            <a:avLst/>
            <a:gdLst>
              <a:gd name="connsiteX0" fmla="*/ 720363 w 1817850"/>
              <a:gd name="connsiteY0" fmla="*/ 0 h 762000"/>
              <a:gd name="connsiteX1" fmla="*/ 1817850 w 1817850"/>
              <a:gd name="connsiteY1" fmla="*/ 0 h 762000"/>
              <a:gd name="connsiteX2" fmla="*/ 1817850 w 1817850"/>
              <a:gd name="connsiteY2" fmla="*/ 762000 h 762000"/>
              <a:gd name="connsiteX3" fmla="*/ 0 w 1817850"/>
              <a:gd name="connsiteY3" fmla="*/ 762000 h 762000"/>
              <a:gd name="connsiteX4" fmla="*/ 9637 w 1817850"/>
              <a:gd name="connsiteY4" fmla="*/ 654064 h 762000"/>
              <a:gd name="connsiteX5" fmla="*/ 720363 w 1817850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7850" h="762000">
                <a:moveTo>
                  <a:pt x="720363" y="0"/>
                </a:moveTo>
                <a:lnTo>
                  <a:pt x="1817850" y="0"/>
                </a:lnTo>
                <a:lnTo>
                  <a:pt x="1817850" y="762000"/>
                </a:lnTo>
                <a:lnTo>
                  <a:pt x="0" y="762000"/>
                </a:lnTo>
                <a:lnTo>
                  <a:pt x="9637" y="654064"/>
                </a:lnTo>
                <a:cubicBezTo>
                  <a:pt x="77284" y="280791"/>
                  <a:pt x="369783" y="0"/>
                  <a:pt x="720363" y="0"/>
                </a:cubicBez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41657-7459-8F99-D334-B854BA72CE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20400" y="6405291"/>
            <a:ext cx="1144780" cy="295561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4B64B52-2E03-885E-4021-7B4CA73FB19B}"/>
              </a:ext>
            </a:extLst>
          </p:cNvPr>
          <p:cNvSpPr>
            <a:spLocks/>
          </p:cNvSpPr>
          <p:nvPr userDrawn="1"/>
        </p:nvSpPr>
        <p:spPr>
          <a:xfrm>
            <a:off x="-7661926" y="-4899258"/>
            <a:ext cx="27515854" cy="16656518"/>
          </a:xfrm>
          <a:custGeom>
            <a:avLst/>
            <a:gdLst>
              <a:gd name="connsiteX0" fmla="*/ 7661327 w 27515854"/>
              <a:gd name="connsiteY0" fmla="*/ 4899258 h 16656518"/>
              <a:gd name="connsiteX1" fmla="*/ 7661327 w 27515854"/>
              <a:gd name="connsiteY1" fmla="*/ 11757258 h 16656518"/>
              <a:gd name="connsiteX2" fmla="*/ 19854526 w 27515854"/>
              <a:gd name="connsiteY2" fmla="*/ 11757258 h 16656518"/>
              <a:gd name="connsiteX3" fmla="*/ 19854526 w 27515854"/>
              <a:gd name="connsiteY3" fmla="*/ 4899258 h 16656518"/>
              <a:gd name="connsiteX4" fmla="*/ 0 w 27515854"/>
              <a:gd name="connsiteY4" fmla="*/ 0 h 16656518"/>
              <a:gd name="connsiteX5" fmla="*/ 27515854 w 27515854"/>
              <a:gd name="connsiteY5" fmla="*/ 0 h 16656518"/>
              <a:gd name="connsiteX6" fmla="*/ 27515854 w 27515854"/>
              <a:gd name="connsiteY6" fmla="*/ 16656518 h 16656518"/>
              <a:gd name="connsiteX7" fmla="*/ 0 w 27515854"/>
              <a:gd name="connsiteY7" fmla="*/ 16656518 h 166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15854" h="16656518">
                <a:moveTo>
                  <a:pt x="7661327" y="4899258"/>
                </a:moveTo>
                <a:lnTo>
                  <a:pt x="7661327" y="11757258"/>
                </a:lnTo>
                <a:lnTo>
                  <a:pt x="19854526" y="11757258"/>
                </a:lnTo>
                <a:lnTo>
                  <a:pt x="19854526" y="4899258"/>
                </a:lnTo>
                <a:close/>
                <a:moveTo>
                  <a:pt x="0" y="0"/>
                </a:moveTo>
                <a:lnTo>
                  <a:pt x="27515854" y="0"/>
                </a:lnTo>
                <a:lnTo>
                  <a:pt x="27515854" y="16656518"/>
                </a:lnTo>
                <a:lnTo>
                  <a:pt x="0" y="16656518"/>
                </a:lnTo>
                <a:close/>
              </a:path>
            </a:pathLst>
          </a:custGeom>
          <a:solidFill>
            <a:srgbClr val="515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17958-0A9E-162E-7EF3-152C71350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15797"/>
            <a:ext cx="4411896" cy="2836139"/>
          </a:xfrm>
        </p:spPr>
        <p:txBody>
          <a:bodyPr lIns="0" anchor="t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754C889-DD1D-DE10-FD60-AB54046A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9895" y="701258"/>
            <a:ext cx="2160000" cy="1175811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1A6C984-C5E4-F2B0-DBAC-04EDDC27AA9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39895" y="2107444"/>
            <a:ext cx="2160000" cy="2102369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 b="0">
                <a:solidFill>
                  <a:srgbClr val="23232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57" name="Text Placeholder 30">
            <a:extLst>
              <a:ext uri="{FF2B5EF4-FFF2-40B4-BE49-F238E27FC236}">
                <a16:creationId xmlns:a16="http://schemas.microsoft.com/office/drawing/2014/main" id="{2C04E60E-3C3A-4D63-F568-A6044DDA67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41822" y="447647"/>
            <a:ext cx="2314800" cy="597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lIns="504000" anchor="ctr" anchorCtr="0"/>
          <a:lstStyle>
            <a:lvl1pPr>
              <a:defRPr sz="900">
                <a:solidFill>
                  <a:srgbClr val="232323"/>
                </a:solidFill>
                <a:latin typeface="Work Sans SemiBold" pitchFamily="2" charset="0"/>
              </a:defRPr>
            </a:lvl1pPr>
            <a:lvl2pPr marL="0" indent="0">
              <a:spcBef>
                <a:spcPts val="0"/>
              </a:spcBef>
              <a:defRPr sz="900">
                <a:solidFill>
                  <a:srgbClr val="232323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C28BEDB5-5D0A-5001-D185-5A4FC6C8A34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792314" y="386447"/>
            <a:ext cx="720000" cy="7200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60" name="Text Placeholder 30">
            <a:extLst>
              <a:ext uri="{FF2B5EF4-FFF2-40B4-BE49-F238E27FC236}">
                <a16:creationId xmlns:a16="http://schemas.microsoft.com/office/drawing/2014/main" id="{9F9E59C1-FF0A-4369-1514-8BCADB0207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41822" y="1254297"/>
            <a:ext cx="2314800" cy="597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lIns="504000" anchor="ctr" anchorCtr="0"/>
          <a:lstStyle>
            <a:lvl1pPr>
              <a:defRPr sz="900">
                <a:solidFill>
                  <a:srgbClr val="232323"/>
                </a:solidFill>
                <a:latin typeface="Work Sans SemiBold" pitchFamily="2" charset="0"/>
              </a:defRPr>
            </a:lvl1pPr>
            <a:lvl2pPr marL="0" indent="0">
              <a:spcBef>
                <a:spcPts val="0"/>
              </a:spcBef>
              <a:defRPr sz="900">
                <a:solidFill>
                  <a:srgbClr val="232323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Picture Placeholder 58">
            <a:extLst>
              <a:ext uri="{FF2B5EF4-FFF2-40B4-BE49-F238E27FC236}">
                <a16:creationId xmlns:a16="http://schemas.microsoft.com/office/drawing/2014/main" id="{45F3CDE1-B511-A708-A00E-89BD074BCD9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792314" y="1193097"/>
            <a:ext cx="720000" cy="7200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62" name="Text Placeholder 30">
            <a:extLst>
              <a:ext uri="{FF2B5EF4-FFF2-40B4-BE49-F238E27FC236}">
                <a16:creationId xmlns:a16="http://schemas.microsoft.com/office/drawing/2014/main" id="{875EE163-CE63-65B2-3D91-C1A91E19A7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41822" y="2060947"/>
            <a:ext cx="2314800" cy="597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lIns="504000" anchor="ctr" anchorCtr="0"/>
          <a:lstStyle>
            <a:lvl1pPr>
              <a:defRPr sz="900">
                <a:solidFill>
                  <a:srgbClr val="232323"/>
                </a:solidFill>
                <a:latin typeface="Work Sans SemiBold" pitchFamily="2" charset="0"/>
              </a:defRPr>
            </a:lvl1pPr>
            <a:lvl2pPr marL="0" indent="0">
              <a:spcBef>
                <a:spcPts val="0"/>
              </a:spcBef>
              <a:defRPr sz="900">
                <a:solidFill>
                  <a:srgbClr val="232323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3" name="Picture Placeholder 58">
            <a:extLst>
              <a:ext uri="{FF2B5EF4-FFF2-40B4-BE49-F238E27FC236}">
                <a16:creationId xmlns:a16="http://schemas.microsoft.com/office/drawing/2014/main" id="{A4DC4514-A6F6-40D0-3E97-05099D1462E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792314" y="1999747"/>
            <a:ext cx="720000" cy="7200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64" name="Text Placeholder 30">
            <a:extLst>
              <a:ext uri="{FF2B5EF4-FFF2-40B4-BE49-F238E27FC236}">
                <a16:creationId xmlns:a16="http://schemas.microsoft.com/office/drawing/2014/main" id="{CD397D91-5B78-A08B-2BD7-D379BB4D16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1822" y="2867597"/>
            <a:ext cx="2314800" cy="597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lIns="504000" anchor="ctr" anchorCtr="0"/>
          <a:lstStyle>
            <a:lvl1pPr>
              <a:defRPr sz="900">
                <a:solidFill>
                  <a:srgbClr val="232323"/>
                </a:solidFill>
                <a:latin typeface="Work Sans SemiBold" pitchFamily="2" charset="0"/>
              </a:defRPr>
            </a:lvl1pPr>
            <a:lvl2pPr marL="0" indent="0">
              <a:spcBef>
                <a:spcPts val="0"/>
              </a:spcBef>
              <a:defRPr sz="900">
                <a:solidFill>
                  <a:srgbClr val="232323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5" name="Picture Placeholder 58">
            <a:extLst>
              <a:ext uri="{FF2B5EF4-FFF2-40B4-BE49-F238E27FC236}">
                <a16:creationId xmlns:a16="http://schemas.microsoft.com/office/drawing/2014/main" id="{6C04EC4F-D10B-3D24-2260-55C741D6BF33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792314" y="2806397"/>
            <a:ext cx="720000" cy="7200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en-GB"/>
          </a:p>
        </p:txBody>
      </p:sp>
      <p:sp>
        <p:nvSpPr>
          <p:cNvPr id="66" name="Text Placeholder 30">
            <a:extLst>
              <a:ext uri="{FF2B5EF4-FFF2-40B4-BE49-F238E27FC236}">
                <a16:creationId xmlns:a16="http://schemas.microsoft.com/office/drawing/2014/main" id="{D0BCE0B6-2F6E-06E4-22CF-BFF805051A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41822" y="3674247"/>
            <a:ext cx="2314800" cy="597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lIns="504000" anchor="ctr" anchorCtr="0"/>
          <a:lstStyle>
            <a:lvl1pPr rtl="0">
              <a:defRPr sz="900">
                <a:solidFill>
                  <a:srgbClr val="232323"/>
                </a:solidFill>
                <a:latin typeface="Work Sans SemiBold" pitchFamily="2" charset="0"/>
              </a:defRPr>
            </a:lvl1pPr>
            <a:lvl2pPr marL="0" indent="0" rtl="0">
              <a:spcBef>
                <a:spcPts val="0"/>
              </a:spcBef>
              <a:defRPr sz="900">
                <a:solidFill>
                  <a:srgbClr val="232323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7" name="Picture Placeholder 58">
            <a:extLst>
              <a:ext uri="{FF2B5EF4-FFF2-40B4-BE49-F238E27FC236}">
                <a16:creationId xmlns:a16="http://schemas.microsoft.com/office/drawing/2014/main" id="{F2CB96C8-90F4-1B90-208D-392855F03F0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8792314" y="3613047"/>
            <a:ext cx="720000" cy="7200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>
            <a:lvl1pPr rtl="0">
              <a:defRPr sz="900"/>
            </a:lvl1pPr>
          </a:lstStyle>
          <a:p>
            <a:endParaRPr lang="en-GB"/>
          </a:p>
        </p:txBody>
      </p:sp>
      <p:sp>
        <p:nvSpPr>
          <p:cNvPr id="68" name="Text Placeholder 30">
            <a:extLst>
              <a:ext uri="{FF2B5EF4-FFF2-40B4-BE49-F238E27FC236}">
                <a16:creationId xmlns:a16="http://schemas.microsoft.com/office/drawing/2014/main" id="{A89F38E7-9367-429F-543F-90C0D167A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41822" y="4480897"/>
            <a:ext cx="2314800" cy="597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lIns="504000" anchor="ctr" anchorCtr="0"/>
          <a:lstStyle>
            <a:lvl1pPr rtl="0">
              <a:defRPr sz="900">
                <a:solidFill>
                  <a:srgbClr val="232323"/>
                </a:solidFill>
                <a:latin typeface="Work Sans SemiBold" pitchFamily="2" charset="0"/>
              </a:defRPr>
            </a:lvl1pPr>
            <a:lvl2pPr marL="0" indent="0" rtl="0">
              <a:spcBef>
                <a:spcPts val="0"/>
              </a:spcBef>
              <a:defRPr sz="900">
                <a:solidFill>
                  <a:srgbClr val="232323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9" name="Picture Placeholder 58">
            <a:extLst>
              <a:ext uri="{FF2B5EF4-FFF2-40B4-BE49-F238E27FC236}">
                <a16:creationId xmlns:a16="http://schemas.microsoft.com/office/drawing/2014/main" id="{FD99C7C1-BFE8-58AD-30C9-2D9873F6C47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8792314" y="4419697"/>
            <a:ext cx="720000" cy="7200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>
            <a:lvl1pPr rtl="0">
              <a:defRPr sz="900"/>
            </a:lvl1pPr>
          </a:lstStyle>
          <a:p>
            <a:endParaRPr lang="en-GB"/>
          </a:p>
        </p:txBody>
      </p:sp>
      <p:sp>
        <p:nvSpPr>
          <p:cNvPr id="70" name="Text Placeholder 30">
            <a:extLst>
              <a:ext uri="{FF2B5EF4-FFF2-40B4-BE49-F238E27FC236}">
                <a16:creationId xmlns:a16="http://schemas.microsoft.com/office/drawing/2014/main" id="{27A33056-EF20-4578-F814-E03D68A413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41822" y="5287549"/>
            <a:ext cx="2314800" cy="597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lIns="504000" anchor="ctr" anchorCtr="0"/>
          <a:lstStyle>
            <a:lvl1pPr rtl="0">
              <a:defRPr sz="900">
                <a:solidFill>
                  <a:srgbClr val="232323"/>
                </a:solidFill>
                <a:latin typeface="Work Sans SemiBold" pitchFamily="2" charset="0"/>
              </a:defRPr>
            </a:lvl1pPr>
            <a:lvl2pPr marL="0" indent="0" rtl="0">
              <a:spcBef>
                <a:spcPts val="0"/>
              </a:spcBef>
              <a:defRPr sz="900">
                <a:solidFill>
                  <a:srgbClr val="232323"/>
                </a:solidFill>
                <a:latin typeface="+mn-lt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1" name="Picture Placeholder 58">
            <a:extLst>
              <a:ext uri="{FF2B5EF4-FFF2-40B4-BE49-F238E27FC236}">
                <a16:creationId xmlns:a16="http://schemas.microsoft.com/office/drawing/2014/main" id="{2184030C-D4F5-9E1E-448D-FEFD7BA175F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8792314" y="5226349"/>
            <a:ext cx="720000" cy="7200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>
            <a:lvl1pPr rtl="0">
              <a:defRPr sz="9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248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/>
      <p:bldP spid="57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gradFill flip="none" rotWithShape="1">
          <a:gsLst>
            <a:gs pos="0">
              <a:srgbClr val="547481"/>
            </a:gs>
            <a:gs pos="50000">
              <a:srgbClr val="5A7E8B"/>
            </a:gs>
            <a:gs pos="96000">
              <a:srgbClr val="4A6570"/>
            </a:gs>
          </a:gsLst>
          <a:lin ang="13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DDF0EE3F-D02E-EFFC-2EC7-77A086474F89}"/>
              </a:ext>
            </a:extLst>
          </p:cNvPr>
          <p:cNvSpPr>
            <a:spLocks/>
          </p:cNvSpPr>
          <p:nvPr userDrawn="1"/>
        </p:nvSpPr>
        <p:spPr>
          <a:xfrm rot="10800000">
            <a:off x="-1695450" y="6062662"/>
            <a:ext cx="5562600" cy="4332288"/>
          </a:xfrm>
          <a:prstGeom prst="ellipse">
            <a:avLst/>
          </a:prstGeom>
          <a:gradFill flip="none" rotWithShape="1">
            <a:gsLst>
              <a:gs pos="100000">
                <a:srgbClr val="AE997A"/>
              </a:gs>
              <a:gs pos="46000">
                <a:srgbClr val="A99574"/>
              </a:gs>
              <a:gs pos="20000">
                <a:srgbClr val="8A6D4D"/>
              </a:gs>
            </a:gsLst>
            <a:lin ang="13800000" scaled="0"/>
            <a:tileRect/>
          </a:gradFill>
          <a:ln w="41275">
            <a:gradFill flip="none" rotWithShape="1">
              <a:gsLst>
                <a:gs pos="0">
                  <a:srgbClr val="AE997A"/>
                </a:gs>
                <a:gs pos="94000">
                  <a:srgbClr val="51301E"/>
                </a:gs>
              </a:gsLst>
              <a:lin ang="10800000" scaled="0"/>
              <a:tileRect/>
            </a:gradFill>
          </a:ln>
          <a:effectLst>
            <a:outerShdw blurRad="127000" dist="76200" dir="1320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EBB5E68-6D8C-DB74-27E2-A931896648D7}"/>
              </a:ext>
            </a:extLst>
          </p:cNvPr>
          <p:cNvSpPr/>
          <p:nvPr userDrawn="1"/>
        </p:nvSpPr>
        <p:spPr>
          <a:xfrm>
            <a:off x="10374150" y="6096000"/>
            <a:ext cx="1817850" cy="762000"/>
          </a:xfrm>
          <a:custGeom>
            <a:avLst/>
            <a:gdLst>
              <a:gd name="connsiteX0" fmla="*/ 720363 w 1817850"/>
              <a:gd name="connsiteY0" fmla="*/ 0 h 762000"/>
              <a:gd name="connsiteX1" fmla="*/ 1817850 w 1817850"/>
              <a:gd name="connsiteY1" fmla="*/ 0 h 762000"/>
              <a:gd name="connsiteX2" fmla="*/ 1817850 w 1817850"/>
              <a:gd name="connsiteY2" fmla="*/ 762000 h 762000"/>
              <a:gd name="connsiteX3" fmla="*/ 0 w 1817850"/>
              <a:gd name="connsiteY3" fmla="*/ 762000 h 762000"/>
              <a:gd name="connsiteX4" fmla="*/ 9637 w 1817850"/>
              <a:gd name="connsiteY4" fmla="*/ 654064 h 762000"/>
              <a:gd name="connsiteX5" fmla="*/ 720363 w 1817850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7850" h="762000">
                <a:moveTo>
                  <a:pt x="720363" y="0"/>
                </a:moveTo>
                <a:lnTo>
                  <a:pt x="1817850" y="0"/>
                </a:lnTo>
                <a:lnTo>
                  <a:pt x="1817850" y="762000"/>
                </a:lnTo>
                <a:lnTo>
                  <a:pt x="0" y="762000"/>
                </a:lnTo>
                <a:lnTo>
                  <a:pt x="9637" y="654064"/>
                </a:lnTo>
                <a:cubicBezTo>
                  <a:pt x="77284" y="280791"/>
                  <a:pt x="369783" y="0"/>
                  <a:pt x="720363" y="0"/>
                </a:cubicBez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41657-7459-8F99-D334-B854BA72CE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20400" y="6405291"/>
            <a:ext cx="1144780" cy="29556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58DDC0A-EE96-BB62-0114-E42D884891C0}"/>
              </a:ext>
            </a:extLst>
          </p:cNvPr>
          <p:cNvSpPr>
            <a:spLocks/>
          </p:cNvSpPr>
          <p:nvPr userDrawn="1"/>
        </p:nvSpPr>
        <p:spPr>
          <a:xfrm rot="5400000">
            <a:off x="6862059" y="-3192074"/>
            <a:ext cx="9184642" cy="7796388"/>
          </a:xfrm>
          <a:prstGeom prst="roundRect">
            <a:avLst>
              <a:gd name="adj" fmla="val 44657"/>
            </a:avLst>
          </a:prstGeom>
          <a:gradFill flip="none" rotWithShape="1">
            <a:gsLst>
              <a:gs pos="9000">
                <a:srgbClr val="628796"/>
              </a:gs>
              <a:gs pos="54000">
                <a:srgbClr val="7FA5B2"/>
              </a:gs>
              <a:gs pos="88000">
                <a:srgbClr val="628796"/>
              </a:gs>
            </a:gsLst>
            <a:lin ang="19800000" scaled="0"/>
            <a:tileRect/>
          </a:gradFill>
          <a:ln w="50800">
            <a:gradFill flip="none" rotWithShape="1">
              <a:gsLst>
                <a:gs pos="54000">
                  <a:srgbClr val="3F5C68"/>
                </a:gs>
                <a:gs pos="49000">
                  <a:srgbClr val="799AA7"/>
                </a:gs>
                <a:gs pos="32000">
                  <a:srgbClr val="3F5C68"/>
                </a:gs>
                <a:gs pos="67000">
                  <a:srgbClr val="3F5C68"/>
                </a:gs>
                <a:gs pos="63000">
                  <a:srgbClr val="799AA7"/>
                </a:gs>
              </a:gsLst>
              <a:lin ang="15000000" scaled="0"/>
              <a:tileRect/>
            </a:gradFill>
          </a:ln>
          <a:effectLst>
            <a:outerShdw blurRad="317500" dist="584200" dir="840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53925ED-8F3E-B40E-7813-44E25F122391}"/>
              </a:ext>
            </a:extLst>
          </p:cNvPr>
          <p:cNvSpPr>
            <a:spLocks/>
          </p:cNvSpPr>
          <p:nvPr userDrawn="1"/>
        </p:nvSpPr>
        <p:spPr>
          <a:xfrm rot="5400000">
            <a:off x="6023859" y="-3898194"/>
            <a:ext cx="9184642" cy="7796388"/>
          </a:xfrm>
          <a:prstGeom prst="roundRect">
            <a:avLst>
              <a:gd name="adj" fmla="val 44657"/>
            </a:avLst>
          </a:prstGeom>
          <a:gradFill flip="none" rotWithShape="1">
            <a:gsLst>
              <a:gs pos="0">
                <a:srgbClr val="947F59"/>
              </a:gs>
              <a:gs pos="26000">
                <a:srgbClr val="6A4C32"/>
              </a:gs>
              <a:gs pos="54000">
                <a:srgbClr val="8A6D4D"/>
              </a:gs>
            </a:gsLst>
            <a:lin ang="16200000" scaled="0"/>
            <a:tileRect/>
          </a:gradFill>
          <a:ln w="50800">
            <a:gradFill flip="none" rotWithShape="1">
              <a:gsLst>
                <a:gs pos="0">
                  <a:srgbClr val="AE997A"/>
                </a:gs>
                <a:gs pos="100000">
                  <a:srgbClr val="51301E"/>
                </a:gs>
              </a:gsLst>
              <a:lin ang="5400000" scaled="1"/>
              <a:tileRect/>
            </a:gradFill>
          </a:ln>
          <a:effectLst>
            <a:outerShdw blurRad="127000" dist="203200" dir="7440000" algn="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9B7779-1687-58B9-A64F-9393CB24E745}"/>
              </a:ext>
            </a:extLst>
          </p:cNvPr>
          <p:cNvSpPr>
            <a:spLocks/>
          </p:cNvSpPr>
          <p:nvPr userDrawn="1"/>
        </p:nvSpPr>
        <p:spPr>
          <a:xfrm rot="5400000">
            <a:off x="6862059" y="-3192074"/>
            <a:ext cx="9184642" cy="7796388"/>
          </a:xfrm>
          <a:prstGeom prst="roundRect">
            <a:avLst>
              <a:gd name="adj" fmla="val 44657"/>
            </a:avLst>
          </a:prstGeom>
          <a:gradFill flip="none" rotWithShape="1">
            <a:gsLst>
              <a:gs pos="9000">
                <a:srgbClr val="628796"/>
              </a:gs>
              <a:gs pos="100000">
                <a:srgbClr val="87ABB9"/>
              </a:gs>
            </a:gsLst>
            <a:path path="circle">
              <a:fillToRect l="100000" t="100000"/>
            </a:path>
            <a:tileRect r="-100000" b="-100000"/>
          </a:gradFill>
          <a:ln w="50800">
            <a:gradFill flip="none" rotWithShape="1">
              <a:gsLst>
                <a:gs pos="81000">
                  <a:srgbClr val="3F5C68"/>
                </a:gs>
                <a:gs pos="58000">
                  <a:srgbClr val="799AA7"/>
                </a:gs>
                <a:gs pos="24000">
                  <a:srgbClr val="3F5C68"/>
                </a:gs>
              </a:gsLst>
              <a:lin ang="15000000" scaled="0"/>
              <a:tileRect/>
            </a:gradFill>
          </a:ln>
          <a:effectLst>
            <a:outerShdw blurRad="139700" dist="304800" dir="13800000" algn="tl" rotWithShape="0">
              <a:srgbClr val="61412B">
                <a:alpha val="8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4B64B52-2E03-885E-4021-7B4CA73FB19B}"/>
              </a:ext>
            </a:extLst>
          </p:cNvPr>
          <p:cNvSpPr>
            <a:spLocks/>
          </p:cNvSpPr>
          <p:nvPr userDrawn="1"/>
        </p:nvSpPr>
        <p:spPr>
          <a:xfrm>
            <a:off x="-7661926" y="-4899258"/>
            <a:ext cx="27515854" cy="16656518"/>
          </a:xfrm>
          <a:custGeom>
            <a:avLst/>
            <a:gdLst>
              <a:gd name="connsiteX0" fmla="*/ 7661327 w 27515854"/>
              <a:gd name="connsiteY0" fmla="*/ 4899258 h 16656518"/>
              <a:gd name="connsiteX1" fmla="*/ 7661327 w 27515854"/>
              <a:gd name="connsiteY1" fmla="*/ 11757258 h 16656518"/>
              <a:gd name="connsiteX2" fmla="*/ 19854526 w 27515854"/>
              <a:gd name="connsiteY2" fmla="*/ 11757258 h 16656518"/>
              <a:gd name="connsiteX3" fmla="*/ 19854526 w 27515854"/>
              <a:gd name="connsiteY3" fmla="*/ 4899258 h 16656518"/>
              <a:gd name="connsiteX4" fmla="*/ 0 w 27515854"/>
              <a:gd name="connsiteY4" fmla="*/ 0 h 16656518"/>
              <a:gd name="connsiteX5" fmla="*/ 27515854 w 27515854"/>
              <a:gd name="connsiteY5" fmla="*/ 0 h 16656518"/>
              <a:gd name="connsiteX6" fmla="*/ 27515854 w 27515854"/>
              <a:gd name="connsiteY6" fmla="*/ 16656518 h 16656518"/>
              <a:gd name="connsiteX7" fmla="*/ 0 w 27515854"/>
              <a:gd name="connsiteY7" fmla="*/ 16656518 h 166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15854" h="16656518">
                <a:moveTo>
                  <a:pt x="7661327" y="4899258"/>
                </a:moveTo>
                <a:lnTo>
                  <a:pt x="7661327" y="11757258"/>
                </a:lnTo>
                <a:lnTo>
                  <a:pt x="19854526" y="11757258"/>
                </a:lnTo>
                <a:lnTo>
                  <a:pt x="19854526" y="4899258"/>
                </a:lnTo>
                <a:close/>
                <a:moveTo>
                  <a:pt x="0" y="0"/>
                </a:moveTo>
                <a:lnTo>
                  <a:pt x="27515854" y="0"/>
                </a:lnTo>
                <a:lnTo>
                  <a:pt x="27515854" y="16656518"/>
                </a:lnTo>
                <a:lnTo>
                  <a:pt x="0" y="16656518"/>
                </a:lnTo>
                <a:close/>
              </a:path>
            </a:pathLst>
          </a:custGeom>
          <a:solidFill>
            <a:srgbClr val="515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6E3CE0-7F44-EE55-B4FD-FC72DDAA176C}"/>
              </a:ext>
            </a:extLst>
          </p:cNvPr>
          <p:cNvCxnSpPr>
            <a:cxnSpLocks/>
          </p:cNvCxnSpPr>
          <p:nvPr userDrawn="1"/>
        </p:nvCxnSpPr>
        <p:spPr>
          <a:xfrm>
            <a:off x="757926" y="2854840"/>
            <a:ext cx="5191200" cy="0"/>
          </a:xfrm>
          <a:prstGeom prst="line">
            <a:avLst/>
          </a:prstGeom>
          <a:ln w="12700">
            <a:solidFill>
              <a:srgbClr val="AC9978"/>
            </a:solidFill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4517958-0A9E-162E-7EF3-152C7135062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57927" y="1231062"/>
            <a:ext cx="5189734" cy="1428027"/>
          </a:xfrm>
        </p:spPr>
        <p:txBody>
          <a:bodyPr anchor="t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754C889-DD1D-DE10-FD60-AB54046A66BD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57926" y="3109405"/>
            <a:ext cx="2269090" cy="1352746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1A6C984-C5E4-F2B0-DBAC-04EDDC27AA9C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678571" y="3109405"/>
            <a:ext cx="2269090" cy="1352746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44">
            <a:extLst>
              <a:ext uri="{FF2B5EF4-FFF2-40B4-BE49-F238E27FC236}">
                <a16:creationId xmlns:a16="http://schemas.microsoft.com/office/drawing/2014/main" id="{25CF58D0-5A44-53C9-72D1-B67591140C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74635" y="-1"/>
            <a:ext cx="4617365" cy="5963662"/>
          </a:xfrm>
          <a:custGeom>
            <a:avLst/>
            <a:gdLst>
              <a:gd name="connsiteX0" fmla="*/ 0 w 7614444"/>
              <a:gd name="connsiteY0" fmla="*/ 0 h 9834521"/>
              <a:gd name="connsiteX1" fmla="*/ 7614444 w 7614444"/>
              <a:gd name="connsiteY1" fmla="*/ 0 h 9834521"/>
              <a:gd name="connsiteX2" fmla="*/ 7614444 w 7614444"/>
              <a:gd name="connsiteY2" fmla="*/ 8613236 h 9834521"/>
              <a:gd name="connsiteX3" fmla="*/ 7566228 w 7614444"/>
              <a:gd name="connsiteY3" fmla="*/ 8659207 h 9834521"/>
              <a:gd name="connsiteX4" fmla="*/ 4524234 w 7614444"/>
              <a:gd name="connsiteY4" fmla="*/ 9834521 h 9834521"/>
              <a:gd name="connsiteX5" fmla="*/ 0 w 7614444"/>
              <a:gd name="connsiteY5" fmla="*/ 5310287 h 98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14444" h="9834521">
                <a:moveTo>
                  <a:pt x="0" y="0"/>
                </a:moveTo>
                <a:lnTo>
                  <a:pt x="7614444" y="0"/>
                </a:lnTo>
                <a:lnTo>
                  <a:pt x="7614444" y="8613236"/>
                </a:lnTo>
                <a:lnTo>
                  <a:pt x="7566228" y="8659207"/>
                </a:lnTo>
                <a:cubicBezTo>
                  <a:pt x="6762782" y="9389450"/>
                  <a:pt x="5695484" y="9834521"/>
                  <a:pt x="4524234" y="9834521"/>
                </a:cubicBezTo>
                <a:cubicBezTo>
                  <a:pt x="2025569" y="9834521"/>
                  <a:pt x="0" y="7808952"/>
                  <a:pt x="0" y="531028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effectLst>
            <a:outerShdw blurRad="1025487" dist="38100" dir="8100000" sx="101365" sy="101365" algn="tr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>
            <a:noAutofit/>
          </a:bodyPr>
          <a:lstStyle>
            <a:lvl1pPr>
              <a:defRPr lang="en-IE"/>
            </a:lvl1pPr>
          </a:lstStyle>
          <a:p>
            <a:pPr lvl="0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1843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 flip="none" rotWithShape="1">
          <a:gsLst>
            <a:gs pos="0">
              <a:srgbClr val="516F7A"/>
            </a:gs>
            <a:gs pos="28000">
              <a:schemeClr val="accent3">
                <a:lumMod val="75000"/>
              </a:schemeClr>
            </a:gs>
            <a:gs pos="100000">
              <a:schemeClr val="accent3">
                <a:lumMod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BD38FFC-BBD8-60C2-48BA-9B8A4046C3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80721" y="527050"/>
            <a:ext cx="4432300" cy="1209675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defRPr sz="1600"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GB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1A9303D5-A9BC-BBB8-7067-41D77700C8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0721" y="1822423"/>
            <a:ext cx="4432300" cy="1209675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defRPr sz="1600"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GB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25025555-E667-993F-F10D-74B85A42D1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80721" y="3117796"/>
            <a:ext cx="4432300" cy="1209675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defRPr sz="1600"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GB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68FC40D6-AD3C-D367-711B-315F945AD5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80721" y="4413169"/>
            <a:ext cx="4432300" cy="1209675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defRPr sz="1600"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D337FBC4-75B2-E926-3E74-F1895FEE0DFD}"/>
              </a:ext>
            </a:extLst>
          </p:cNvPr>
          <p:cNvSpPr/>
          <p:nvPr userDrawn="1"/>
        </p:nvSpPr>
        <p:spPr>
          <a:xfrm>
            <a:off x="-379725" y="-43967"/>
            <a:ext cx="6667101" cy="6945936"/>
          </a:xfrm>
          <a:custGeom>
            <a:avLst/>
            <a:gdLst>
              <a:gd name="connsiteX0" fmla="*/ 0 w 6592654"/>
              <a:gd name="connsiteY0" fmla="*/ 0 h 6868375"/>
              <a:gd name="connsiteX1" fmla="*/ 5842411 w 6592654"/>
              <a:gd name="connsiteY1" fmla="*/ 0 h 6868375"/>
              <a:gd name="connsiteX2" fmla="*/ 5842411 w 6592654"/>
              <a:gd name="connsiteY2" fmla="*/ 2281759 h 6868375"/>
              <a:gd name="connsiteX3" fmla="*/ 5936949 w 6592654"/>
              <a:gd name="connsiteY3" fmla="*/ 2327300 h 6868375"/>
              <a:gd name="connsiteX4" fmla="*/ 6592654 w 6592654"/>
              <a:gd name="connsiteY4" fmla="*/ 3429001 h 6868375"/>
              <a:gd name="connsiteX5" fmla="*/ 5936949 w 6592654"/>
              <a:gd name="connsiteY5" fmla="*/ 4530702 h 6868375"/>
              <a:gd name="connsiteX6" fmla="*/ 5842411 w 6592654"/>
              <a:gd name="connsiteY6" fmla="*/ 4576244 h 6868375"/>
              <a:gd name="connsiteX7" fmla="*/ 5842411 w 6592654"/>
              <a:gd name="connsiteY7" fmla="*/ 6868375 h 6868375"/>
              <a:gd name="connsiteX8" fmla="*/ 0 w 6592654"/>
              <a:gd name="connsiteY8" fmla="*/ 6868375 h 686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2654" h="6868375">
                <a:moveTo>
                  <a:pt x="0" y="0"/>
                </a:moveTo>
                <a:lnTo>
                  <a:pt x="5842411" y="0"/>
                </a:lnTo>
                <a:lnTo>
                  <a:pt x="5842411" y="2281759"/>
                </a:lnTo>
                <a:lnTo>
                  <a:pt x="5936949" y="2327300"/>
                </a:lnTo>
                <a:cubicBezTo>
                  <a:pt x="6327517" y="2539469"/>
                  <a:pt x="6592654" y="2953272"/>
                  <a:pt x="6592654" y="3429001"/>
                </a:cubicBezTo>
                <a:cubicBezTo>
                  <a:pt x="6592654" y="3904731"/>
                  <a:pt x="6327517" y="4318534"/>
                  <a:pt x="5936949" y="4530702"/>
                </a:cubicBezTo>
                <a:lnTo>
                  <a:pt x="5842411" y="4576244"/>
                </a:lnTo>
                <a:lnTo>
                  <a:pt x="5842411" y="6868375"/>
                </a:lnTo>
                <a:lnTo>
                  <a:pt x="0" y="6868375"/>
                </a:lnTo>
                <a:close/>
              </a:path>
            </a:pathLst>
          </a:custGeom>
          <a:blipFill>
            <a:blip r:embed="rId2"/>
            <a:stretch>
              <a:fillRect r="-19402" b="-1940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ounded Rectangle 49">
            <a:extLst>
              <a:ext uri="{FF2B5EF4-FFF2-40B4-BE49-F238E27FC236}">
                <a16:creationId xmlns:a16="http://schemas.microsoft.com/office/drawing/2014/main" id="{F6876A60-32BC-34B7-6C8D-BCA7EE792F5B}"/>
              </a:ext>
            </a:extLst>
          </p:cNvPr>
          <p:cNvSpPr/>
          <p:nvPr userDrawn="1"/>
        </p:nvSpPr>
        <p:spPr>
          <a:xfrm rot="16200000">
            <a:off x="1467913" y="2589835"/>
            <a:ext cx="2217111" cy="4931083"/>
          </a:xfrm>
          <a:prstGeom prst="roundRect">
            <a:avLst>
              <a:gd name="adj" fmla="val 45940"/>
            </a:avLst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4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lin ang="27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all" spc="180" normalizeH="0" baseline="0" noProof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Work Sans Regular Medium"/>
              <a:ea typeface="Work Sans Regular Medium"/>
              <a:cs typeface="Work Sans Regular Medium"/>
              <a:sym typeface="Work Sans Regular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6EF67F-EECC-2279-5370-07CC41DBE6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4053" y="5391515"/>
            <a:ext cx="1298886" cy="327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918FF3-F445-104C-33BB-FB0F5B7BA3C2}"/>
              </a:ext>
            </a:extLst>
          </p:cNvPr>
          <p:cNvSpPr txBox="1"/>
          <p:nvPr userDrawn="1"/>
        </p:nvSpPr>
        <p:spPr>
          <a:xfrm>
            <a:off x="685800" y="4345036"/>
            <a:ext cx="3974370" cy="1320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27724" tIns="13863" rIns="27724" bIns="13863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9pPr>
          </a:lstStyle>
          <a:p>
            <a:pPr algn="l" defTabSz="500590">
              <a:defRPr/>
            </a:pPr>
            <a:r>
              <a:rPr lang="en-IE" sz="1400">
                <a:solidFill>
                  <a:schemeClr val="bg1"/>
                </a:solidFill>
                <a:latin typeface="Work Sans" pitchFamily="2" charset="77"/>
              </a:rPr>
              <a:t>Unio is the coming together of seven of Ireland’s leading wealth management and employee benefit companies with the financial backing of Great-West Lifeco. </a:t>
            </a:r>
          </a:p>
          <a:p>
            <a:pPr algn="l" defTabSz="250296">
              <a:defRPr/>
            </a:pPr>
            <a:endParaRPr lang="en-IE" sz="1400">
              <a:solidFill>
                <a:schemeClr val="bg1"/>
              </a:solidFill>
              <a:highlight>
                <a:srgbClr val="FFFF00"/>
              </a:highlight>
              <a:latin typeface="Work Sans" pitchFamily="2" charset="77"/>
              <a:ea typeface="+mj-ea"/>
              <a:cs typeface="+mj-cs"/>
            </a:endParaRPr>
          </a:p>
          <a:p>
            <a:pPr algn="l" defTabSz="500590">
              <a:defRPr/>
            </a:pPr>
            <a:endParaRPr lang="en-IE" sz="1400" kern="1200">
              <a:solidFill>
                <a:schemeClr val="bg1"/>
              </a:solidFill>
              <a:latin typeface="Work Sa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0ED1E5-3C84-439E-9577-49FAF89A6978}"/>
              </a:ext>
            </a:extLst>
          </p:cNvPr>
          <p:cNvSpPr txBox="1"/>
          <p:nvPr userDrawn="1"/>
        </p:nvSpPr>
        <p:spPr>
          <a:xfrm>
            <a:off x="403492" y="2745832"/>
            <a:ext cx="5697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>
                <a:solidFill>
                  <a:schemeClr val="tx1"/>
                </a:solidFill>
                <a:latin typeface="Work Sans Light" pitchFamily="2" charset="0"/>
              </a:rPr>
              <a:t>A progressive wealth management firm built for the modern day.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890226-2D51-79AD-840F-125A568E6C69}"/>
              </a:ext>
            </a:extLst>
          </p:cNvPr>
          <p:cNvGrpSpPr/>
          <p:nvPr userDrawn="1"/>
        </p:nvGrpSpPr>
        <p:grpSpPr>
          <a:xfrm>
            <a:off x="533083" y="1470431"/>
            <a:ext cx="2824884" cy="775987"/>
            <a:chOff x="1122871" y="2248193"/>
            <a:chExt cx="4658484" cy="1279670"/>
          </a:xfrm>
        </p:grpSpPr>
        <p:sp>
          <p:nvSpPr>
            <p:cNvPr id="10" name="Freeform 26">
              <a:extLst>
                <a:ext uri="{FF2B5EF4-FFF2-40B4-BE49-F238E27FC236}">
                  <a16:creationId xmlns:a16="http://schemas.microsoft.com/office/drawing/2014/main" id="{FBA0E132-F27C-C8AE-57AA-ACE1E804B265}"/>
                </a:ext>
              </a:extLst>
            </p:cNvPr>
            <p:cNvSpPr/>
            <p:nvPr/>
          </p:nvSpPr>
          <p:spPr>
            <a:xfrm>
              <a:off x="1122871" y="2309328"/>
              <a:ext cx="976801" cy="1218535"/>
            </a:xfrm>
            <a:custGeom>
              <a:avLst/>
              <a:gdLst>
                <a:gd name="connsiteX0" fmla="*/ 1427504 w 1427504"/>
                <a:gd name="connsiteY0" fmla="*/ 1124989 h 1781032"/>
                <a:gd name="connsiteX1" fmla="*/ 712711 w 1427504"/>
                <a:gd name="connsiteY1" fmla="*/ 1781033 h 1781032"/>
                <a:gd name="connsiteX2" fmla="*/ 0 w 1427504"/>
                <a:gd name="connsiteY2" fmla="*/ 1124989 h 1781032"/>
                <a:gd name="connsiteX3" fmla="*/ 0 w 1427504"/>
                <a:gd name="connsiteY3" fmla="*/ 0 h 1781032"/>
                <a:gd name="connsiteX4" fmla="*/ 308124 w 1427504"/>
                <a:gd name="connsiteY4" fmla="*/ 0 h 1781032"/>
                <a:gd name="connsiteX5" fmla="*/ 308124 w 1427504"/>
                <a:gd name="connsiteY5" fmla="*/ 1098309 h 1781032"/>
                <a:gd name="connsiteX6" fmla="*/ 712364 w 1427504"/>
                <a:gd name="connsiteY6" fmla="*/ 1499187 h 1781032"/>
                <a:gd name="connsiteX7" fmla="*/ 1116604 w 1427504"/>
                <a:gd name="connsiteY7" fmla="*/ 1098309 h 1781032"/>
                <a:gd name="connsiteX8" fmla="*/ 1116604 w 1427504"/>
                <a:gd name="connsiteY8" fmla="*/ 0 h 1781032"/>
                <a:gd name="connsiteX9" fmla="*/ 1427157 w 1427504"/>
                <a:gd name="connsiteY9" fmla="*/ 0 h 1781032"/>
                <a:gd name="connsiteX10" fmla="*/ 1427157 w 1427504"/>
                <a:gd name="connsiteY10" fmla="*/ 1124989 h 1781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7504" h="1781032">
                  <a:moveTo>
                    <a:pt x="1427504" y="1124989"/>
                  </a:moveTo>
                  <a:cubicBezTo>
                    <a:pt x="1427504" y="1528261"/>
                    <a:pt x="1161365" y="1781033"/>
                    <a:pt x="712711" y="1781033"/>
                  </a:cubicBezTo>
                  <a:cubicBezTo>
                    <a:pt x="264057" y="1781033"/>
                    <a:pt x="0" y="1528603"/>
                    <a:pt x="0" y="1124989"/>
                  </a:cubicBezTo>
                  <a:lnTo>
                    <a:pt x="0" y="0"/>
                  </a:lnTo>
                  <a:lnTo>
                    <a:pt x="308124" y="0"/>
                  </a:lnTo>
                  <a:lnTo>
                    <a:pt x="308124" y="1098309"/>
                  </a:lnTo>
                  <a:cubicBezTo>
                    <a:pt x="308124" y="1351081"/>
                    <a:pt x="458370" y="1499187"/>
                    <a:pt x="712364" y="1499187"/>
                  </a:cubicBezTo>
                  <a:cubicBezTo>
                    <a:pt x="966359" y="1499187"/>
                    <a:pt x="1116604" y="1351081"/>
                    <a:pt x="1116604" y="1098309"/>
                  </a:cubicBezTo>
                  <a:lnTo>
                    <a:pt x="1116604" y="0"/>
                  </a:lnTo>
                  <a:lnTo>
                    <a:pt x="1427157" y="0"/>
                  </a:lnTo>
                  <a:lnTo>
                    <a:pt x="1427157" y="1124989"/>
                  </a:lnTo>
                  <a:close/>
                </a:path>
              </a:pathLst>
            </a:custGeom>
            <a:solidFill>
              <a:schemeClr val="tx1"/>
            </a:solidFill>
            <a:ln w="34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C2FBA14B-46EB-54A2-BFE0-049309210324}"/>
                </a:ext>
              </a:extLst>
            </p:cNvPr>
            <p:cNvSpPr/>
            <p:nvPr/>
          </p:nvSpPr>
          <p:spPr>
            <a:xfrm>
              <a:off x="2525279" y="2248193"/>
              <a:ext cx="976801" cy="1223468"/>
            </a:xfrm>
            <a:custGeom>
              <a:avLst/>
              <a:gdLst>
                <a:gd name="connsiteX0" fmla="*/ 0 w 1427157"/>
                <a:gd name="connsiteY0" fmla="*/ 656044 h 1781032"/>
                <a:gd name="connsiteX1" fmla="*/ 714793 w 1427157"/>
                <a:gd name="connsiteY1" fmla="*/ 0 h 1781032"/>
                <a:gd name="connsiteX2" fmla="*/ 1427157 w 1427157"/>
                <a:gd name="connsiteY2" fmla="*/ 656044 h 1781032"/>
                <a:gd name="connsiteX3" fmla="*/ 1427157 w 1427157"/>
                <a:gd name="connsiteY3" fmla="*/ 1781033 h 1781032"/>
                <a:gd name="connsiteX4" fmla="*/ 1119033 w 1427157"/>
                <a:gd name="connsiteY4" fmla="*/ 1781033 h 1781032"/>
                <a:gd name="connsiteX5" fmla="*/ 1119033 w 1427157"/>
                <a:gd name="connsiteY5" fmla="*/ 682724 h 1781032"/>
                <a:gd name="connsiteX6" fmla="*/ 714793 w 1427157"/>
                <a:gd name="connsiteY6" fmla="*/ 281846 h 1781032"/>
                <a:gd name="connsiteX7" fmla="*/ 310553 w 1427157"/>
                <a:gd name="connsiteY7" fmla="*/ 682724 h 1781032"/>
                <a:gd name="connsiteX8" fmla="*/ 310553 w 1427157"/>
                <a:gd name="connsiteY8" fmla="*/ 1781033 h 1781032"/>
                <a:gd name="connsiteX9" fmla="*/ 0 w 1427157"/>
                <a:gd name="connsiteY9" fmla="*/ 1781033 h 1781032"/>
                <a:gd name="connsiteX10" fmla="*/ 0 w 1427157"/>
                <a:gd name="connsiteY10" fmla="*/ 656044 h 1781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7157" h="1781032">
                  <a:moveTo>
                    <a:pt x="0" y="656044"/>
                  </a:moveTo>
                  <a:cubicBezTo>
                    <a:pt x="0" y="252772"/>
                    <a:pt x="266139" y="0"/>
                    <a:pt x="714793" y="0"/>
                  </a:cubicBezTo>
                  <a:cubicBezTo>
                    <a:pt x="1163447" y="0"/>
                    <a:pt x="1427157" y="252772"/>
                    <a:pt x="1427157" y="656044"/>
                  </a:cubicBezTo>
                  <a:lnTo>
                    <a:pt x="1427157" y="1781033"/>
                  </a:lnTo>
                  <a:lnTo>
                    <a:pt x="1119033" y="1781033"/>
                  </a:lnTo>
                  <a:lnTo>
                    <a:pt x="1119033" y="682724"/>
                  </a:lnTo>
                  <a:cubicBezTo>
                    <a:pt x="1119033" y="429952"/>
                    <a:pt x="968787" y="281846"/>
                    <a:pt x="714793" y="281846"/>
                  </a:cubicBezTo>
                  <a:cubicBezTo>
                    <a:pt x="460799" y="281846"/>
                    <a:pt x="310553" y="429952"/>
                    <a:pt x="310553" y="682724"/>
                  </a:cubicBezTo>
                  <a:lnTo>
                    <a:pt x="310553" y="1781033"/>
                  </a:lnTo>
                  <a:lnTo>
                    <a:pt x="0" y="1781033"/>
                  </a:lnTo>
                  <a:lnTo>
                    <a:pt x="0" y="656044"/>
                  </a:lnTo>
                  <a:close/>
                </a:path>
              </a:pathLst>
            </a:custGeom>
            <a:solidFill>
              <a:schemeClr val="tx1"/>
            </a:solidFill>
            <a:ln w="34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CF10B38E-BC6E-7AC0-8982-0E79064EC1CD}"/>
                </a:ext>
              </a:extLst>
            </p:cNvPr>
            <p:cNvSpPr/>
            <p:nvPr/>
          </p:nvSpPr>
          <p:spPr>
            <a:xfrm>
              <a:off x="3943848" y="2286319"/>
              <a:ext cx="212134" cy="1198802"/>
            </a:xfrm>
            <a:custGeom>
              <a:avLst/>
              <a:gdLst>
                <a:gd name="connsiteX0" fmla="*/ 0 w 310553"/>
                <a:gd name="connsiteY0" fmla="*/ 1749565 h 1749564"/>
                <a:gd name="connsiteX1" fmla="*/ 0 w 310553"/>
                <a:gd name="connsiteY1" fmla="*/ 0 h 1749564"/>
                <a:gd name="connsiteX2" fmla="*/ 310553 w 310553"/>
                <a:gd name="connsiteY2" fmla="*/ 0 h 1749564"/>
                <a:gd name="connsiteX3" fmla="*/ 310553 w 310553"/>
                <a:gd name="connsiteY3" fmla="*/ 1749565 h 1749564"/>
                <a:gd name="connsiteX4" fmla="*/ 0 w 310553"/>
                <a:gd name="connsiteY4" fmla="*/ 1749565 h 174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553" h="1749564">
                  <a:moveTo>
                    <a:pt x="0" y="1749565"/>
                  </a:moveTo>
                  <a:lnTo>
                    <a:pt x="0" y="0"/>
                  </a:lnTo>
                  <a:lnTo>
                    <a:pt x="310553" y="0"/>
                  </a:lnTo>
                  <a:lnTo>
                    <a:pt x="310553" y="1749565"/>
                  </a:lnTo>
                  <a:lnTo>
                    <a:pt x="0" y="1749565"/>
                  </a:lnTo>
                  <a:close/>
                </a:path>
              </a:pathLst>
            </a:custGeom>
            <a:solidFill>
              <a:schemeClr val="tx1"/>
            </a:solidFill>
            <a:ln w="34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BFDEF317-05AD-494F-EB06-BBA5D9217D60}"/>
                </a:ext>
              </a:extLst>
            </p:cNvPr>
            <p:cNvSpPr/>
            <p:nvPr/>
          </p:nvSpPr>
          <p:spPr>
            <a:xfrm>
              <a:off x="4523353" y="2294528"/>
              <a:ext cx="1258002" cy="1233335"/>
            </a:xfrm>
            <a:custGeom>
              <a:avLst/>
              <a:gdLst>
                <a:gd name="connsiteX0" fmla="*/ 919515 w 1839030"/>
                <a:gd name="connsiteY0" fmla="*/ 0 h 1812843"/>
                <a:gd name="connsiteX1" fmla="*/ 1839031 w 1839030"/>
                <a:gd name="connsiteY1" fmla="*/ 906422 h 1812843"/>
                <a:gd name="connsiteX2" fmla="*/ 919515 w 1839030"/>
                <a:gd name="connsiteY2" fmla="*/ 1812843 h 1812843"/>
                <a:gd name="connsiteX3" fmla="*/ 0 w 1839030"/>
                <a:gd name="connsiteY3" fmla="*/ 906422 h 1812843"/>
                <a:gd name="connsiteX4" fmla="*/ 919515 w 1839030"/>
                <a:gd name="connsiteY4" fmla="*/ 0 h 1812843"/>
                <a:gd name="connsiteX5" fmla="*/ 919515 w 1839030"/>
                <a:gd name="connsiteY5" fmla="*/ 1530997 h 1812843"/>
                <a:gd name="connsiteX6" fmla="*/ 1526048 w 1839030"/>
                <a:gd name="connsiteY6" fmla="*/ 906422 h 1812843"/>
                <a:gd name="connsiteX7" fmla="*/ 919515 w 1839030"/>
                <a:gd name="connsiteY7" fmla="*/ 281846 h 1812843"/>
                <a:gd name="connsiteX8" fmla="*/ 310553 w 1839030"/>
                <a:gd name="connsiteY8" fmla="*/ 906422 h 1812843"/>
                <a:gd name="connsiteX9" fmla="*/ 919515 w 1839030"/>
                <a:gd name="connsiteY9" fmla="*/ 1530997 h 181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9030" h="1812843">
                  <a:moveTo>
                    <a:pt x="919515" y="0"/>
                  </a:moveTo>
                  <a:cubicBezTo>
                    <a:pt x="1439648" y="0"/>
                    <a:pt x="1839031" y="396089"/>
                    <a:pt x="1839031" y="906422"/>
                  </a:cubicBezTo>
                  <a:cubicBezTo>
                    <a:pt x="1839031" y="1416754"/>
                    <a:pt x="1446935" y="1812843"/>
                    <a:pt x="919515" y="1812843"/>
                  </a:cubicBezTo>
                  <a:cubicBezTo>
                    <a:pt x="392095" y="1812843"/>
                    <a:pt x="0" y="1416754"/>
                    <a:pt x="0" y="906422"/>
                  </a:cubicBezTo>
                  <a:cubicBezTo>
                    <a:pt x="0" y="396089"/>
                    <a:pt x="394524" y="0"/>
                    <a:pt x="919515" y="0"/>
                  </a:cubicBezTo>
                  <a:close/>
                  <a:moveTo>
                    <a:pt x="919515" y="1530997"/>
                  </a:moveTo>
                  <a:cubicBezTo>
                    <a:pt x="1272054" y="1530997"/>
                    <a:pt x="1526048" y="1261123"/>
                    <a:pt x="1526048" y="906422"/>
                  </a:cubicBezTo>
                  <a:cubicBezTo>
                    <a:pt x="1526048" y="551720"/>
                    <a:pt x="1272054" y="281846"/>
                    <a:pt x="919515" y="281846"/>
                  </a:cubicBezTo>
                  <a:cubicBezTo>
                    <a:pt x="566977" y="281846"/>
                    <a:pt x="310553" y="554114"/>
                    <a:pt x="310553" y="906422"/>
                  </a:cubicBezTo>
                  <a:cubicBezTo>
                    <a:pt x="310553" y="1258729"/>
                    <a:pt x="566977" y="1530997"/>
                    <a:pt x="919515" y="1530997"/>
                  </a:cubicBezTo>
                  <a:close/>
                </a:path>
              </a:pathLst>
            </a:custGeom>
            <a:solidFill>
              <a:schemeClr val="tx1"/>
            </a:solidFill>
            <a:ln w="34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9D3113-E4AC-4CFD-083B-253F00DEBD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083" y="364851"/>
            <a:ext cx="4724717" cy="951483"/>
          </a:xfrm>
        </p:spPr>
        <p:txBody>
          <a:bodyPr anchor="b" anchorCtr="0"/>
          <a:lstStyle>
            <a:lvl1pPr>
              <a:defRPr sz="3500"/>
            </a:lvl1pPr>
          </a:lstStyle>
          <a:p>
            <a:r>
              <a:rPr lang="en-US"/>
              <a:t>Add Title</a:t>
            </a:r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23E7B4-3498-D454-F575-74A40BF86582}"/>
              </a:ext>
            </a:extLst>
          </p:cNvPr>
          <p:cNvCxnSpPr>
            <a:cxnSpLocks/>
          </p:cNvCxnSpPr>
          <p:nvPr userDrawn="1"/>
        </p:nvCxnSpPr>
        <p:spPr>
          <a:xfrm>
            <a:off x="6798304" y="1779574"/>
            <a:ext cx="4413487" cy="0"/>
          </a:xfrm>
          <a:prstGeom prst="line">
            <a:avLst/>
          </a:prstGeom>
          <a:ln>
            <a:solidFill>
              <a:srgbClr val="AC9978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1F66DD6-9FD1-314B-797A-7C331795151B}"/>
              </a:ext>
            </a:extLst>
          </p:cNvPr>
          <p:cNvCxnSpPr>
            <a:cxnSpLocks/>
          </p:cNvCxnSpPr>
          <p:nvPr userDrawn="1"/>
        </p:nvCxnSpPr>
        <p:spPr>
          <a:xfrm>
            <a:off x="6798304" y="3074947"/>
            <a:ext cx="4413487" cy="0"/>
          </a:xfrm>
          <a:prstGeom prst="line">
            <a:avLst/>
          </a:prstGeom>
          <a:ln>
            <a:solidFill>
              <a:srgbClr val="AC9978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EC2F5B-9E05-6AE5-3C9B-772F042997F0}"/>
              </a:ext>
            </a:extLst>
          </p:cNvPr>
          <p:cNvCxnSpPr>
            <a:cxnSpLocks/>
          </p:cNvCxnSpPr>
          <p:nvPr userDrawn="1"/>
        </p:nvCxnSpPr>
        <p:spPr>
          <a:xfrm>
            <a:off x="6821567" y="4370320"/>
            <a:ext cx="4413487" cy="0"/>
          </a:xfrm>
          <a:prstGeom prst="line">
            <a:avLst/>
          </a:prstGeom>
          <a:ln>
            <a:solidFill>
              <a:srgbClr val="AC9978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EAFA447-2318-79C0-9891-D07B16E92955}"/>
              </a:ext>
            </a:extLst>
          </p:cNvPr>
          <p:cNvCxnSpPr>
            <a:cxnSpLocks/>
          </p:cNvCxnSpPr>
          <p:nvPr userDrawn="1"/>
        </p:nvCxnSpPr>
        <p:spPr>
          <a:xfrm>
            <a:off x="6821567" y="5665694"/>
            <a:ext cx="4413487" cy="0"/>
          </a:xfrm>
          <a:prstGeom prst="line">
            <a:avLst/>
          </a:prstGeom>
          <a:ln>
            <a:solidFill>
              <a:srgbClr val="AC9978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57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gradFill>
          <a:gsLst>
            <a:gs pos="11000">
              <a:srgbClr val="8DB2C2"/>
            </a:gs>
            <a:gs pos="45000">
              <a:srgbClr val="5F8594"/>
            </a:gs>
            <a:gs pos="96000">
              <a:srgbClr val="5F818D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D2AF12-EC2E-E8DD-24AE-DC9AD2F6FCED}"/>
              </a:ext>
            </a:extLst>
          </p:cNvPr>
          <p:cNvSpPr>
            <a:spLocks/>
          </p:cNvSpPr>
          <p:nvPr userDrawn="1"/>
        </p:nvSpPr>
        <p:spPr>
          <a:xfrm rot="5400000">
            <a:off x="6862059" y="-3192074"/>
            <a:ext cx="9184642" cy="7796388"/>
          </a:xfrm>
          <a:prstGeom prst="roundRect">
            <a:avLst>
              <a:gd name="adj" fmla="val 44657"/>
            </a:avLst>
          </a:prstGeom>
          <a:gradFill flip="none" rotWithShape="1">
            <a:gsLst>
              <a:gs pos="9000">
                <a:srgbClr val="628796"/>
              </a:gs>
              <a:gs pos="54000">
                <a:srgbClr val="7FA5B2"/>
              </a:gs>
              <a:gs pos="88000">
                <a:srgbClr val="628796"/>
              </a:gs>
            </a:gsLst>
            <a:lin ang="19800000" scaled="0"/>
            <a:tileRect/>
          </a:gradFill>
          <a:ln w="50800">
            <a:gradFill flip="none" rotWithShape="1">
              <a:gsLst>
                <a:gs pos="54000">
                  <a:srgbClr val="3F5C68"/>
                </a:gs>
                <a:gs pos="49000">
                  <a:srgbClr val="799AA7"/>
                </a:gs>
                <a:gs pos="32000">
                  <a:srgbClr val="3F5C68"/>
                </a:gs>
                <a:gs pos="67000">
                  <a:srgbClr val="3F5C68"/>
                </a:gs>
                <a:gs pos="63000">
                  <a:srgbClr val="799AA7"/>
                </a:gs>
              </a:gsLst>
              <a:lin ang="15000000" scaled="0"/>
              <a:tileRect/>
            </a:gradFill>
          </a:ln>
          <a:effectLst>
            <a:outerShdw blurRad="317500" dist="584200" dir="840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3FCA50-56D2-7188-F441-65CF739F2C70}"/>
              </a:ext>
            </a:extLst>
          </p:cNvPr>
          <p:cNvSpPr>
            <a:spLocks/>
          </p:cNvSpPr>
          <p:nvPr userDrawn="1"/>
        </p:nvSpPr>
        <p:spPr>
          <a:xfrm rot="5400000">
            <a:off x="6023859" y="-3898194"/>
            <a:ext cx="9184642" cy="7796388"/>
          </a:xfrm>
          <a:prstGeom prst="roundRect">
            <a:avLst>
              <a:gd name="adj" fmla="val 44657"/>
            </a:avLst>
          </a:prstGeom>
          <a:gradFill flip="none" rotWithShape="1">
            <a:gsLst>
              <a:gs pos="0">
                <a:srgbClr val="947F59"/>
              </a:gs>
              <a:gs pos="26000">
                <a:srgbClr val="6A4C32"/>
              </a:gs>
              <a:gs pos="54000">
                <a:srgbClr val="8A6D4D"/>
              </a:gs>
            </a:gsLst>
            <a:lin ang="16200000" scaled="0"/>
            <a:tileRect/>
          </a:gradFill>
          <a:ln w="50800">
            <a:gradFill flip="none" rotWithShape="1">
              <a:gsLst>
                <a:gs pos="0">
                  <a:srgbClr val="AE997A"/>
                </a:gs>
                <a:gs pos="100000">
                  <a:srgbClr val="51301E"/>
                </a:gs>
              </a:gsLst>
              <a:lin ang="5400000" scaled="1"/>
              <a:tileRect/>
            </a:gradFill>
          </a:ln>
          <a:effectLst>
            <a:outerShdw blurRad="127000" dist="203200" dir="7440000" algn="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BF4DAD-F3BE-E790-C36B-43C416B8459C}"/>
              </a:ext>
            </a:extLst>
          </p:cNvPr>
          <p:cNvSpPr>
            <a:spLocks/>
          </p:cNvSpPr>
          <p:nvPr userDrawn="1"/>
        </p:nvSpPr>
        <p:spPr>
          <a:xfrm rot="5400000">
            <a:off x="6862059" y="-3192074"/>
            <a:ext cx="9184642" cy="7796388"/>
          </a:xfrm>
          <a:prstGeom prst="roundRect">
            <a:avLst>
              <a:gd name="adj" fmla="val 44657"/>
            </a:avLst>
          </a:prstGeom>
          <a:gradFill flip="none" rotWithShape="1">
            <a:gsLst>
              <a:gs pos="9000">
                <a:srgbClr val="628796"/>
              </a:gs>
              <a:gs pos="100000">
                <a:srgbClr val="87ABB9"/>
              </a:gs>
            </a:gsLst>
            <a:path path="circle">
              <a:fillToRect l="100000" t="100000"/>
            </a:path>
            <a:tileRect r="-100000" b="-100000"/>
          </a:gradFill>
          <a:ln w="50800">
            <a:gradFill flip="none" rotWithShape="1">
              <a:gsLst>
                <a:gs pos="81000">
                  <a:srgbClr val="3F5C68"/>
                </a:gs>
                <a:gs pos="58000">
                  <a:srgbClr val="799AA7"/>
                </a:gs>
                <a:gs pos="24000">
                  <a:srgbClr val="3F5C68"/>
                </a:gs>
              </a:gsLst>
              <a:lin ang="15000000" scaled="0"/>
              <a:tileRect/>
            </a:gradFill>
          </a:ln>
          <a:effectLst>
            <a:outerShdw blurRad="139700" dist="304800" dir="13800000" algn="tl" rotWithShape="0">
              <a:srgbClr val="61412B">
                <a:alpha val="81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BD38FFC-BBD8-60C2-48BA-9B8A4046C3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159" y="4848231"/>
            <a:ext cx="1346004" cy="1209675"/>
          </a:xfr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Work Sans Medium" pitchFamily="2" charset="0"/>
              </a:defRPr>
            </a:lvl1pPr>
            <a:lvl2pPr marL="0" indent="0" algn="ctr">
              <a:spcBef>
                <a:spcPts val="400"/>
              </a:spcBef>
              <a:defRPr sz="1000">
                <a:solidFill>
                  <a:schemeClr val="bg1"/>
                </a:solidFill>
                <a:latin typeface="+mj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GB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1A9303D5-A9BC-BBB8-7067-41D77700C8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2868" y="4848231"/>
            <a:ext cx="1346004" cy="1209675"/>
          </a:xfr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Work Sans Medium" pitchFamily="2" charset="0"/>
              </a:defRPr>
            </a:lvl1pPr>
            <a:lvl2pPr marL="0" indent="0" algn="ctr">
              <a:spcBef>
                <a:spcPts val="400"/>
              </a:spcBef>
              <a:defRPr sz="1000">
                <a:solidFill>
                  <a:schemeClr val="bg1"/>
                </a:solidFill>
                <a:latin typeface="+mj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GB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25025555-E667-993F-F10D-74B85A42D1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79876" y="4848231"/>
            <a:ext cx="1346004" cy="1209675"/>
          </a:xfr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Work Sans Medium" pitchFamily="2" charset="0"/>
              </a:defRPr>
            </a:lvl1pPr>
            <a:lvl2pPr marL="0" indent="0" algn="ctr">
              <a:spcBef>
                <a:spcPts val="400"/>
              </a:spcBef>
              <a:defRPr sz="1000">
                <a:solidFill>
                  <a:schemeClr val="bg1"/>
                </a:solidFill>
                <a:latin typeface="+mj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GB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68FC40D6-AD3C-D367-711B-315F945AD5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6884" y="4848231"/>
            <a:ext cx="1346004" cy="1209675"/>
          </a:xfr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Work Sans Medium" pitchFamily="2" charset="0"/>
              </a:defRPr>
            </a:lvl1pPr>
            <a:lvl2pPr marL="0" indent="0" algn="ctr">
              <a:spcBef>
                <a:spcPts val="400"/>
              </a:spcBef>
              <a:defRPr sz="1000">
                <a:solidFill>
                  <a:schemeClr val="bg1"/>
                </a:solidFill>
                <a:latin typeface="+mj-lt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###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6EF67F-EECC-2279-5370-07CC41DBE6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7416" y="6096000"/>
            <a:ext cx="1298886" cy="327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9D3113-E4AC-4CFD-083B-253F00DEBD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083" y="250458"/>
            <a:ext cx="4724717" cy="951483"/>
          </a:xfrm>
        </p:spPr>
        <p:txBody>
          <a:bodyPr anchor="t" anchorCtr="0"/>
          <a:lstStyle>
            <a:lvl1pPr>
              <a:defRPr sz="5000">
                <a:solidFill>
                  <a:srgbClr val="C3B296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23E7B4-3498-D454-F575-74A40BF86582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458566" y="5022512"/>
            <a:ext cx="327600" cy="0"/>
          </a:xfrm>
          <a:prstGeom prst="line">
            <a:avLst/>
          </a:prstGeom>
          <a:noFill/>
          <a:ln w="19050" cap="flat">
            <a:solidFill>
              <a:schemeClr val="tx2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1F66DD6-9FD1-314B-797A-7C331795151B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2945574" y="5022512"/>
            <a:ext cx="327600" cy="0"/>
          </a:xfrm>
          <a:prstGeom prst="line">
            <a:avLst/>
          </a:prstGeom>
          <a:noFill/>
          <a:ln w="19050" cap="flat">
            <a:solidFill>
              <a:schemeClr val="tx2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EC2F5B-9E05-6AE5-3C9B-772F042997F0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4432582" y="5022512"/>
            <a:ext cx="327600" cy="0"/>
          </a:xfrm>
          <a:prstGeom prst="line">
            <a:avLst/>
          </a:prstGeom>
          <a:noFill/>
          <a:ln w="19050" cap="flat">
            <a:solidFill>
              <a:schemeClr val="tx2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EAFA447-2318-79C0-9891-D07B16E92955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919591" y="5022512"/>
            <a:ext cx="327600" cy="0"/>
          </a:xfrm>
          <a:prstGeom prst="line">
            <a:avLst/>
          </a:prstGeom>
          <a:noFill/>
          <a:ln w="19050" cap="flat">
            <a:solidFill>
              <a:schemeClr val="tx2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Freeform 26">
            <a:extLst>
              <a:ext uri="{FF2B5EF4-FFF2-40B4-BE49-F238E27FC236}">
                <a16:creationId xmlns:a16="http://schemas.microsoft.com/office/drawing/2014/main" id="{454AAC4D-83E3-2689-A960-000CB2B57953}"/>
              </a:ext>
            </a:extLst>
          </p:cNvPr>
          <p:cNvSpPr/>
          <p:nvPr userDrawn="1"/>
        </p:nvSpPr>
        <p:spPr>
          <a:xfrm>
            <a:off x="533400" y="1185296"/>
            <a:ext cx="712800" cy="889200"/>
          </a:xfrm>
          <a:custGeom>
            <a:avLst/>
            <a:gdLst>
              <a:gd name="connsiteX0" fmla="*/ 1427504 w 1427504"/>
              <a:gd name="connsiteY0" fmla="*/ 1124989 h 1781032"/>
              <a:gd name="connsiteX1" fmla="*/ 712711 w 1427504"/>
              <a:gd name="connsiteY1" fmla="*/ 1781033 h 1781032"/>
              <a:gd name="connsiteX2" fmla="*/ 0 w 1427504"/>
              <a:gd name="connsiteY2" fmla="*/ 1124989 h 1781032"/>
              <a:gd name="connsiteX3" fmla="*/ 0 w 1427504"/>
              <a:gd name="connsiteY3" fmla="*/ 0 h 1781032"/>
              <a:gd name="connsiteX4" fmla="*/ 308124 w 1427504"/>
              <a:gd name="connsiteY4" fmla="*/ 0 h 1781032"/>
              <a:gd name="connsiteX5" fmla="*/ 308124 w 1427504"/>
              <a:gd name="connsiteY5" fmla="*/ 1098309 h 1781032"/>
              <a:gd name="connsiteX6" fmla="*/ 712364 w 1427504"/>
              <a:gd name="connsiteY6" fmla="*/ 1499187 h 1781032"/>
              <a:gd name="connsiteX7" fmla="*/ 1116604 w 1427504"/>
              <a:gd name="connsiteY7" fmla="*/ 1098309 h 1781032"/>
              <a:gd name="connsiteX8" fmla="*/ 1116604 w 1427504"/>
              <a:gd name="connsiteY8" fmla="*/ 0 h 1781032"/>
              <a:gd name="connsiteX9" fmla="*/ 1427157 w 1427504"/>
              <a:gd name="connsiteY9" fmla="*/ 0 h 1781032"/>
              <a:gd name="connsiteX10" fmla="*/ 1427157 w 1427504"/>
              <a:gd name="connsiteY10" fmla="*/ 1124989 h 1781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7504" h="1781032">
                <a:moveTo>
                  <a:pt x="1427504" y="1124989"/>
                </a:moveTo>
                <a:cubicBezTo>
                  <a:pt x="1427504" y="1528261"/>
                  <a:pt x="1161365" y="1781033"/>
                  <a:pt x="712711" y="1781033"/>
                </a:cubicBezTo>
                <a:cubicBezTo>
                  <a:pt x="264057" y="1781033"/>
                  <a:pt x="0" y="1528603"/>
                  <a:pt x="0" y="1124989"/>
                </a:cubicBezTo>
                <a:lnTo>
                  <a:pt x="0" y="0"/>
                </a:lnTo>
                <a:lnTo>
                  <a:pt x="308124" y="0"/>
                </a:lnTo>
                <a:lnTo>
                  <a:pt x="308124" y="1098309"/>
                </a:lnTo>
                <a:cubicBezTo>
                  <a:pt x="308124" y="1351081"/>
                  <a:pt x="458370" y="1499187"/>
                  <a:pt x="712364" y="1499187"/>
                </a:cubicBezTo>
                <a:cubicBezTo>
                  <a:pt x="966359" y="1499187"/>
                  <a:pt x="1116604" y="1351081"/>
                  <a:pt x="1116604" y="1098309"/>
                </a:cubicBezTo>
                <a:lnTo>
                  <a:pt x="1116604" y="0"/>
                </a:lnTo>
                <a:lnTo>
                  <a:pt x="1427157" y="0"/>
                </a:lnTo>
                <a:lnTo>
                  <a:pt x="1427157" y="1124989"/>
                </a:lnTo>
                <a:close/>
              </a:path>
            </a:pathLst>
          </a:custGeom>
          <a:solidFill>
            <a:schemeClr val="bg1"/>
          </a:solidFill>
          <a:ln w="34657" cap="flat">
            <a:noFill/>
            <a:prstDash val="solid"/>
            <a:miter/>
          </a:ln>
        </p:spPr>
        <p:txBody>
          <a:bodyPr rtlCol="0" anchor="ctr"/>
          <a:lstStyle/>
          <a:p>
            <a:endParaRPr lang="en-IE"/>
          </a:p>
        </p:txBody>
      </p:sp>
      <p:sp>
        <p:nvSpPr>
          <p:cNvPr id="14" name="Freeform 27">
            <a:extLst>
              <a:ext uri="{FF2B5EF4-FFF2-40B4-BE49-F238E27FC236}">
                <a16:creationId xmlns:a16="http://schemas.microsoft.com/office/drawing/2014/main" id="{7859B720-57FB-A897-8D20-64B3851808E5}"/>
              </a:ext>
            </a:extLst>
          </p:cNvPr>
          <p:cNvSpPr/>
          <p:nvPr userDrawn="1"/>
        </p:nvSpPr>
        <p:spPr>
          <a:xfrm>
            <a:off x="1556777" y="1140684"/>
            <a:ext cx="712800" cy="892800"/>
          </a:xfrm>
          <a:custGeom>
            <a:avLst/>
            <a:gdLst>
              <a:gd name="connsiteX0" fmla="*/ 0 w 1427157"/>
              <a:gd name="connsiteY0" fmla="*/ 656044 h 1781032"/>
              <a:gd name="connsiteX1" fmla="*/ 714793 w 1427157"/>
              <a:gd name="connsiteY1" fmla="*/ 0 h 1781032"/>
              <a:gd name="connsiteX2" fmla="*/ 1427157 w 1427157"/>
              <a:gd name="connsiteY2" fmla="*/ 656044 h 1781032"/>
              <a:gd name="connsiteX3" fmla="*/ 1427157 w 1427157"/>
              <a:gd name="connsiteY3" fmla="*/ 1781033 h 1781032"/>
              <a:gd name="connsiteX4" fmla="*/ 1119033 w 1427157"/>
              <a:gd name="connsiteY4" fmla="*/ 1781033 h 1781032"/>
              <a:gd name="connsiteX5" fmla="*/ 1119033 w 1427157"/>
              <a:gd name="connsiteY5" fmla="*/ 682724 h 1781032"/>
              <a:gd name="connsiteX6" fmla="*/ 714793 w 1427157"/>
              <a:gd name="connsiteY6" fmla="*/ 281846 h 1781032"/>
              <a:gd name="connsiteX7" fmla="*/ 310553 w 1427157"/>
              <a:gd name="connsiteY7" fmla="*/ 682724 h 1781032"/>
              <a:gd name="connsiteX8" fmla="*/ 310553 w 1427157"/>
              <a:gd name="connsiteY8" fmla="*/ 1781033 h 1781032"/>
              <a:gd name="connsiteX9" fmla="*/ 0 w 1427157"/>
              <a:gd name="connsiteY9" fmla="*/ 1781033 h 1781032"/>
              <a:gd name="connsiteX10" fmla="*/ 0 w 1427157"/>
              <a:gd name="connsiteY10" fmla="*/ 656044 h 1781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7157" h="1781032">
                <a:moveTo>
                  <a:pt x="0" y="656044"/>
                </a:moveTo>
                <a:cubicBezTo>
                  <a:pt x="0" y="252772"/>
                  <a:pt x="266139" y="0"/>
                  <a:pt x="714793" y="0"/>
                </a:cubicBezTo>
                <a:cubicBezTo>
                  <a:pt x="1163447" y="0"/>
                  <a:pt x="1427157" y="252772"/>
                  <a:pt x="1427157" y="656044"/>
                </a:cubicBezTo>
                <a:lnTo>
                  <a:pt x="1427157" y="1781033"/>
                </a:lnTo>
                <a:lnTo>
                  <a:pt x="1119033" y="1781033"/>
                </a:lnTo>
                <a:lnTo>
                  <a:pt x="1119033" y="682724"/>
                </a:lnTo>
                <a:cubicBezTo>
                  <a:pt x="1119033" y="429952"/>
                  <a:pt x="968787" y="281846"/>
                  <a:pt x="714793" y="281846"/>
                </a:cubicBezTo>
                <a:cubicBezTo>
                  <a:pt x="460799" y="281846"/>
                  <a:pt x="310553" y="429952"/>
                  <a:pt x="310553" y="682724"/>
                </a:cubicBezTo>
                <a:lnTo>
                  <a:pt x="310553" y="1781033"/>
                </a:lnTo>
                <a:lnTo>
                  <a:pt x="0" y="1781033"/>
                </a:lnTo>
                <a:lnTo>
                  <a:pt x="0" y="656044"/>
                </a:lnTo>
                <a:close/>
              </a:path>
            </a:pathLst>
          </a:custGeom>
          <a:solidFill>
            <a:schemeClr val="bg1"/>
          </a:solidFill>
          <a:ln w="34657" cap="flat">
            <a:noFill/>
            <a:prstDash val="solid"/>
            <a:miter/>
          </a:ln>
        </p:spPr>
        <p:txBody>
          <a:bodyPr rtlCol="0" anchor="ctr"/>
          <a:lstStyle/>
          <a:p>
            <a:endParaRPr lang="en-IE"/>
          </a:p>
        </p:txBody>
      </p:sp>
      <p:sp>
        <p:nvSpPr>
          <p:cNvPr id="15" name="Freeform 28">
            <a:extLst>
              <a:ext uri="{FF2B5EF4-FFF2-40B4-BE49-F238E27FC236}">
                <a16:creationId xmlns:a16="http://schemas.microsoft.com/office/drawing/2014/main" id="{6B8B74E1-507F-D151-A424-10E97498A35D}"/>
              </a:ext>
            </a:extLst>
          </p:cNvPr>
          <p:cNvSpPr/>
          <p:nvPr userDrawn="1"/>
        </p:nvSpPr>
        <p:spPr>
          <a:xfrm>
            <a:off x="2591948" y="1168506"/>
            <a:ext cx="154800" cy="874800"/>
          </a:xfrm>
          <a:custGeom>
            <a:avLst/>
            <a:gdLst>
              <a:gd name="connsiteX0" fmla="*/ 0 w 310553"/>
              <a:gd name="connsiteY0" fmla="*/ 1749565 h 1749564"/>
              <a:gd name="connsiteX1" fmla="*/ 0 w 310553"/>
              <a:gd name="connsiteY1" fmla="*/ 0 h 1749564"/>
              <a:gd name="connsiteX2" fmla="*/ 310553 w 310553"/>
              <a:gd name="connsiteY2" fmla="*/ 0 h 1749564"/>
              <a:gd name="connsiteX3" fmla="*/ 310553 w 310553"/>
              <a:gd name="connsiteY3" fmla="*/ 1749565 h 1749564"/>
              <a:gd name="connsiteX4" fmla="*/ 0 w 310553"/>
              <a:gd name="connsiteY4" fmla="*/ 1749565 h 174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553" h="1749564">
                <a:moveTo>
                  <a:pt x="0" y="1749565"/>
                </a:moveTo>
                <a:lnTo>
                  <a:pt x="0" y="0"/>
                </a:lnTo>
                <a:lnTo>
                  <a:pt x="310553" y="0"/>
                </a:lnTo>
                <a:lnTo>
                  <a:pt x="310553" y="1749565"/>
                </a:lnTo>
                <a:lnTo>
                  <a:pt x="0" y="1749565"/>
                </a:lnTo>
                <a:close/>
              </a:path>
            </a:pathLst>
          </a:custGeom>
          <a:solidFill>
            <a:schemeClr val="bg1"/>
          </a:solidFill>
          <a:ln w="34657" cap="flat">
            <a:noFill/>
            <a:prstDash val="solid"/>
            <a:miter/>
          </a:ln>
        </p:spPr>
        <p:txBody>
          <a:bodyPr rtlCol="0" anchor="ctr"/>
          <a:lstStyle/>
          <a:p>
            <a:endParaRPr lang="en-IE"/>
          </a:p>
        </p:txBody>
      </p:sp>
      <p:sp>
        <p:nvSpPr>
          <p:cNvPr id="16" name="Freeform 29">
            <a:extLst>
              <a:ext uri="{FF2B5EF4-FFF2-40B4-BE49-F238E27FC236}">
                <a16:creationId xmlns:a16="http://schemas.microsoft.com/office/drawing/2014/main" id="{BEB09605-78B8-C166-B219-8DDC317DCE4A}"/>
              </a:ext>
            </a:extLst>
          </p:cNvPr>
          <p:cNvSpPr/>
          <p:nvPr userDrawn="1"/>
        </p:nvSpPr>
        <p:spPr>
          <a:xfrm>
            <a:off x="3014829" y="1174496"/>
            <a:ext cx="918000" cy="900000"/>
          </a:xfrm>
          <a:custGeom>
            <a:avLst/>
            <a:gdLst>
              <a:gd name="connsiteX0" fmla="*/ 919515 w 1839030"/>
              <a:gd name="connsiteY0" fmla="*/ 0 h 1812843"/>
              <a:gd name="connsiteX1" fmla="*/ 1839031 w 1839030"/>
              <a:gd name="connsiteY1" fmla="*/ 906422 h 1812843"/>
              <a:gd name="connsiteX2" fmla="*/ 919515 w 1839030"/>
              <a:gd name="connsiteY2" fmla="*/ 1812843 h 1812843"/>
              <a:gd name="connsiteX3" fmla="*/ 0 w 1839030"/>
              <a:gd name="connsiteY3" fmla="*/ 906422 h 1812843"/>
              <a:gd name="connsiteX4" fmla="*/ 919515 w 1839030"/>
              <a:gd name="connsiteY4" fmla="*/ 0 h 1812843"/>
              <a:gd name="connsiteX5" fmla="*/ 919515 w 1839030"/>
              <a:gd name="connsiteY5" fmla="*/ 1530997 h 1812843"/>
              <a:gd name="connsiteX6" fmla="*/ 1526048 w 1839030"/>
              <a:gd name="connsiteY6" fmla="*/ 906422 h 1812843"/>
              <a:gd name="connsiteX7" fmla="*/ 919515 w 1839030"/>
              <a:gd name="connsiteY7" fmla="*/ 281846 h 1812843"/>
              <a:gd name="connsiteX8" fmla="*/ 310553 w 1839030"/>
              <a:gd name="connsiteY8" fmla="*/ 906422 h 1812843"/>
              <a:gd name="connsiteX9" fmla="*/ 919515 w 1839030"/>
              <a:gd name="connsiteY9" fmla="*/ 1530997 h 181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9030" h="1812843">
                <a:moveTo>
                  <a:pt x="919515" y="0"/>
                </a:moveTo>
                <a:cubicBezTo>
                  <a:pt x="1439648" y="0"/>
                  <a:pt x="1839031" y="396089"/>
                  <a:pt x="1839031" y="906422"/>
                </a:cubicBezTo>
                <a:cubicBezTo>
                  <a:pt x="1839031" y="1416754"/>
                  <a:pt x="1446935" y="1812843"/>
                  <a:pt x="919515" y="1812843"/>
                </a:cubicBezTo>
                <a:cubicBezTo>
                  <a:pt x="392095" y="1812843"/>
                  <a:pt x="0" y="1416754"/>
                  <a:pt x="0" y="906422"/>
                </a:cubicBezTo>
                <a:cubicBezTo>
                  <a:pt x="0" y="396089"/>
                  <a:pt x="394524" y="0"/>
                  <a:pt x="919515" y="0"/>
                </a:cubicBezTo>
                <a:close/>
                <a:moveTo>
                  <a:pt x="919515" y="1530997"/>
                </a:moveTo>
                <a:cubicBezTo>
                  <a:pt x="1272054" y="1530997"/>
                  <a:pt x="1526048" y="1261123"/>
                  <a:pt x="1526048" y="906422"/>
                </a:cubicBezTo>
                <a:cubicBezTo>
                  <a:pt x="1526048" y="551720"/>
                  <a:pt x="1272054" y="281846"/>
                  <a:pt x="919515" y="281846"/>
                </a:cubicBezTo>
                <a:cubicBezTo>
                  <a:pt x="566977" y="281846"/>
                  <a:pt x="310553" y="554114"/>
                  <a:pt x="310553" y="906422"/>
                </a:cubicBezTo>
                <a:cubicBezTo>
                  <a:pt x="310553" y="1258729"/>
                  <a:pt x="566977" y="1530997"/>
                  <a:pt x="919515" y="1530997"/>
                </a:cubicBezTo>
                <a:close/>
              </a:path>
            </a:pathLst>
          </a:custGeom>
          <a:solidFill>
            <a:schemeClr val="bg1"/>
          </a:solidFill>
          <a:ln w="34657" cap="flat">
            <a:noFill/>
            <a:prstDash val="solid"/>
            <a:miter/>
          </a:ln>
        </p:spPr>
        <p:txBody>
          <a:bodyPr rtlCol="0" anchor="ctr"/>
          <a:lstStyle/>
          <a:p>
            <a:endParaRPr lang="en-IE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AEEC781-740B-1109-A593-027983942050}"/>
              </a:ext>
            </a:extLst>
          </p:cNvPr>
          <p:cNvSpPr txBox="1"/>
          <p:nvPr/>
        </p:nvSpPr>
        <p:spPr>
          <a:xfrm>
            <a:off x="8969357" y="531155"/>
            <a:ext cx="2733834" cy="289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456"/>
              </a:spcAft>
            </a:pPr>
            <a:r>
              <a:rPr lang="en-IE" sz="2426">
                <a:solidFill>
                  <a:schemeClr val="tx1"/>
                </a:solidFill>
                <a:latin typeface="Work Sans Light" pitchFamily="2" charset="77"/>
              </a:rPr>
              <a:t>Some wealth management</a:t>
            </a:r>
            <a:br>
              <a:rPr lang="en-IE" sz="2426">
                <a:solidFill>
                  <a:schemeClr val="tx1"/>
                </a:solidFill>
                <a:latin typeface="Work Sans Light" pitchFamily="2" charset="77"/>
              </a:rPr>
            </a:br>
            <a:r>
              <a:rPr lang="en-IE" sz="2426">
                <a:solidFill>
                  <a:schemeClr val="tx1"/>
                </a:solidFill>
                <a:latin typeface="Work Sans Light" pitchFamily="2" charset="77"/>
              </a:rPr>
              <a:t>firms go back</a:t>
            </a:r>
            <a:br>
              <a:rPr lang="en-IE" sz="2426">
                <a:solidFill>
                  <a:schemeClr val="tx1"/>
                </a:solidFill>
                <a:latin typeface="Work Sans Light" pitchFamily="2" charset="77"/>
              </a:rPr>
            </a:br>
            <a:r>
              <a:rPr lang="en-IE" sz="2426">
                <a:solidFill>
                  <a:schemeClr val="tx1"/>
                </a:solidFill>
                <a:latin typeface="Work Sans Light" pitchFamily="2" charset="77"/>
              </a:rPr>
              <a:t>150 years.</a:t>
            </a:r>
          </a:p>
          <a:p>
            <a:pPr algn="l">
              <a:spcAft>
                <a:spcPts val="1456"/>
              </a:spcAft>
            </a:pPr>
            <a:r>
              <a:rPr lang="en-IE" sz="2426">
                <a:solidFill>
                  <a:schemeClr val="tx1"/>
                </a:solidFill>
                <a:latin typeface="Work Sans Light" pitchFamily="2" charset="77"/>
              </a:rPr>
              <a:t>We’re designed</a:t>
            </a:r>
            <a:br>
              <a:rPr lang="en-IE" sz="2426">
                <a:solidFill>
                  <a:schemeClr val="tx1"/>
                </a:solidFill>
                <a:latin typeface="Work Sans Light" pitchFamily="2" charset="77"/>
              </a:rPr>
            </a:br>
            <a:r>
              <a:rPr lang="en-IE" sz="2426">
                <a:solidFill>
                  <a:schemeClr val="tx1"/>
                </a:solidFill>
                <a:latin typeface="Work Sans Light" pitchFamily="2" charset="77"/>
              </a:rPr>
              <a:t>to go 150 years forward.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CE5853-86AA-2411-26D3-6F95BE0338E4}"/>
              </a:ext>
            </a:extLst>
          </p:cNvPr>
          <p:cNvSpPr txBox="1"/>
          <p:nvPr userDrawn="1"/>
        </p:nvSpPr>
        <p:spPr>
          <a:xfrm>
            <a:off x="540000" y="3343226"/>
            <a:ext cx="6307152" cy="877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22860" rIns="45720" bIns="2286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232323"/>
                </a:solidFill>
                <a:effectLst/>
                <a:uFillTx/>
                <a:latin typeface="+mn-lt"/>
                <a:ea typeface="+mn-ea"/>
                <a:cs typeface="+mn-cs"/>
                <a:sym typeface="Work Sans Regular Regular"/>
              </a:defRPr>
            </a:lvl9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800">
                <a:solidFill>
                  <a:schemeClr val="bg1"/>
                </a:solidFill>
                <a:latin typeface="Work Sans Light" pitchFamily="2" charset="0"/>
              </a:rPr>
              <a:t>Unio is the coming together of seven of Ireland’s leading wealth management and employee benefit companies with the financial backing of Great-West Lifeco. 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FD944A7-0CD8-6C0A-4726-BCD537C019D3}"/>
              </a:ext>
            </a:extLst>
          </p:cNvPr>
          <p:cNvSpPr txBox="1"/>
          <p:nvPr userDrawn="1"/>
        </p:nvSpPr>
        <p:spPr>
          <a:xfrm>
            <a:off x="540000" y="2512336"/>
            <a:ext cx="4806798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IE">
                <a:solidFill>
                  <a:schemeClr val="bg1"/>
                </a:solidFill>
                <a:latin typeface="Work Sans Light" pitchFamily="2" charset="0"/>
              </a:rPr>
              <a:t>A progressive wealth management firm built for the modern day. </a:t>
            </a:r>
          </a:p>
        </p:txBody>
      </p:sp>
      <p:pic>
        <p:nvPicPr>
          <p:cNvPr id="71" name="Picture 7">
            <a:extLst>
              <a:ext uri="{FF2B5EF4-FFF2-40B4-BE49-F238E27FC236}">
                <a16:creationId xmlns:a16="http://schemas.microsoft.com/office/drawing/2014/main" id="{27C17D68-8AF5-7746-47EC-587D454B99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820400" y="6405291"/>
            <a:ext cx="1144780" cy="29556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70A8DBD-3E75-DF82-AC51-6F0A9BC4B95B}"/>
              </a:ext>
            </a:extLst>
          </p:cNvPr>
          <p:cNvSpPr>
            <a:spLocks/>
          </p:cNvSpPr>
          <p:nvPr userDrawn="1"/>
        </p:nvSpPr>
        <p:spPr>
          <a:xfrm>
            <a:off x="-7661926" y="-4899258"/>
            <a:ext cx="27515854" cy="16656518"/>
          </a:xfrm>
          <a:custGeom>
            <a:avLst/>
            <a:gdLst>
              <a:gd name="connsiteX0" fmla="*/ 7661327 w 27515854"/>
              <a:gd name="connsiteY0" fmla="*/ 4899258 h 16656518"/>
              <a:gd name="connsiteX1" fmla="*/ 7661327 w 27515854"/>
              <a:gd name="connsiteY1" fmla="*/ 11757258 h 16656518"/>
              <a:gd name="connsiteX2" fmla="*/ 19854526 w 27515854"/>
              <a:gd name="connsiteY2" fmla="*/ 11757258 h 16656518"/>
              <a:gd name="connsiteX3" fmla="*/ 19854526 w 27515854"/>
              <a:gd name="connsiteY3" fmla="*/ 4899258 h 16656518"/>
              <a:gd name="connsiteX4" fmla="*/ 0 w 27515854"/>
              <a:gd name="connsiteY4" fmla="*/ 0 h 16656518"/>
              <a:gd name="connsiteX5" fmla="*/ 27515854 w 27515854"/>
              <a:gd name="connsiteY5" fmla="*/ 0 h 16656518"/>
              <a:gd name="connsiteX6" fmla="*/ 27515854 w 27515854"/>
              <a:gd name="connsiteY6" fmla="*/ 16656518 h 16656518"/>
              <a:gd name="connsiteX7" fmla="*/ 0 w 27515854"/>
              <a:gd name="connsiteY7" fmla="*/ 16656518 h 166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15854" h="16656518">
                <a:moveTo>
                  <a:pt x="7661327" y="4899258"/>
                </a:moveTo>
                <a:lnTo>
                  <a:pt x="7661327" y="11757258"/>
                </a:lnTo>
                <a:lnTo>
                  <a:pt x="19854526" y="11757258"/>
                </a:lnTo>
                <a:lnTo>
                  <a:pt x="19854526" y="4899258"/>
                </a:lnTo>
                <a:close/>
                <a:moveTo>
                  <a:pt x="0" y="0"/>
                </a:moveTo>
                <a:lnTo>
                  <a:pt x="27515854" y="0"/>
                </a:lnTo>
                <a:lnTo>
                  <a:pt x="27515854" y="16656518"/>
                </a:lnTo>
                <a:lnTo>
                  <a:pt x="0" y="16656518"/>
                </a:lnTo>
                <a:close/>
              </a:path>
            </a:pathLst>
          </a:custGeom>
          <a:solidFill>
            <a:srgbClr val="5153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33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4" grpId="0" animBg="1"/>
      <p:bldP spid="15" grpId="0" animBg="1"/>
      <p:bldP spid="1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169B199-670D-3148-B387-BD7C91637EFC}"/>
              </a:ext>
            </a:extLst>
          </p:cNvPr>
          <p:cNvSpPr/>
          <p:nvPr userDrawn="1"/>
        </p:nvSpPr>
        <p:spPr>
          <a:xfrm>
            <a:off x="10374150" y="6096000"/>
            <a:ext cx="1817850" cy="762000"/>
          </a:xfrm>
          <a:custGeom>
            <a:avLst/>
            <a:gdLst>
              <a:gd name="connsiteX0" fmla="*/ 720363 w 1817850"/>
              <a:gd name="connsiteY0" fmla="*/ 0 h 762000"/>
              <a:gd name="connsiteX1" fmla="*/ 1817850 w 1817850"/>
              <a:gd name="connsiteY1" fmla="*/ 0 h 762000"/>
              <a:gd name="connsiteX2" fmla="*/ 1817850 w 1817850"/>
              <a:gd name="connsiteY2" fmla="*/ 762000 h 762000"/>
              <a:gd name="connsiteX3" fmla="*/ 0 w 1817850"/>
              <a:gd name="connsiteY3" fmla="*/ 762000 h 762000"/>
              <a:gd name="connsiteX4" fmla="*/ 9637 w 1817850"/>
              <a:gd name="connsiteY4" fmla="*/ 654064 h 762000"/>
              <a:gd name="connsiteX5" fmla="*/ 720363 w 1817850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7850" h="762000">
                <a:moveTo>
                  <a:pt x="720363" y="0"/>
                </a:moveTo>
                <a:lnTo>
                  <a:pt x="1817850" y="0"/>
                </a:lnTo>
                <a:lnTo>
                  <a:pt x="1817850" y="762000"/>
                </a:lnTo>
                <a:lnTo>
                  <a:pt x="0" y="762000"/>
                </a:lnTo>
                <a:lnTo>
                  <a:pt x="9637" y="654064"/>
                </a:lnTo>
                <a:cubicBezTo>
                  <a:pt x="77284" y="280791"/>
                  <a:pt x="369783" y="0"/>
                  <a:pt x="72036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 flipH="1">
            <a:off x="653730" y="1857936"/>
            <a:ext cx="10928671" cy="333865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24C70A8-00E1-7A1F-5DD4-34C1EF7EB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64851"/>
            <a:ext cx="10972800" cy="1325584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30DB90-D657-6832-96A4-353F15F3E885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10820400" y="6405291"/>
            <a:ext cx="1144780" cy="295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820" r:id="rId2"/>
    <p:sldLayoutId id="2147483834" r:id="rId3"/>
    <p:sldLayoutId id="2147483841" r:id="rId4"/>
    <p:sldLayoutId id="2147483842" r:id="rId5"/>
    <p:sldLayoutId id="2147483843" r:id="rId6"/>
    <p:sldLayoutId id="2147483835" r:id="rId7"/>
    <p:sldLayoutId id="2147483836" r:id="rId8"/>
    <p:sldLayoutId id="2147483839" r:id="rId9"/>
    <p:sldLayoutId id="2147483847" r:id="rId10"/>
    <p:sldLayoutId id="2147483844" r:id="rId11"/>
    <p:sldLayoutId id="2147483701" r:id="rId12"/>
    <p:sldLayoutId id="2147483703" r:id="rId13"/>
    <p:sldLayoutId id="2147483670" r:id="rId14"/>
    <p:sldLayoutId id="2147483685" r:id="rId15"/>
    <p:sldLayoutId id="2147483845" r:id="rId16"/>
    <p:sldLayoutId id="2147483742" r:id="rId17"/>
    <p:sldLayoutId id="2147483846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  <p:sldLayoutId id="2147483855" r:id="rId26"/>
    <p:sldLayoutId id="2147483856" r:id="rId27"/>
    <p:sldLayoutId id="2147483857" r:id="rId28"/>
    <p:sldLayoutId id="2147483858" r:id="rId29"/>
    <p:sldLayoutId id="2147483859" r:id="rId30"/>
  </p:sldLayoutIdLst>
  <p:txStyles>
    <p:titleStyle>
      <a:lvl1pPr>
        <a:defRPr sz="2668" b="0" i="0">
          <a:latin typeface="+mj-lt"/>
          <a:ea typeface="+mj-ea"/>
          <a:cs typeface="+mj-cs"/>
        </a:defRPr>
      </a:lvl1pPr>
    </p:titleStyle>
    <p:bodyStyle>
      <a:lvl1pPr marL="0">
        <a:defRPr sz="1697" b="0" i="0">
          <a:latin typeface="+mj-lt"/>
          <a:ea typeface="+mn-ea"/>
          <a:cs typeface="+mn-cs"/>
        </a:defRPr>
      </a:lvl1pPr>
      <a:lvl2pPr marL="277277">
        <a:defRPr>
          <a:latin typeface="+mn-lt"/>
          <a:ea typeface="+mn-ea"/>
          <a:cs typeface="+mn-cs"/>
        </a:defRPr>
      </a:lvl2pPr>
      <a:lvl3pPr marL="554556">
        <a:defRPr>
          <a:latin typeface="+mn-lt"/>
          <a:ea typeface="+mn-ea"/>
          <a:cs typeface="+mn-cs"/>
        </a:defRPr>
      </a:lvl3pPr>
      <a:lvl4pPr marL="831833">
        <a:defRPr>
          <a:latin typeface="+mn-lt"/>
          <a:ea typeface="+mn-ea"/>
          <a:cs typeface="+mn-cs"/>
        </a:defRPr>
      </a:lvl4pPr>
      <a:lvl5pPr marL="1109110">
        <a:defRPr>
          <a:latin typeface="+mn-lt"/>
          <a:ea typeface="+mn-ea"/>
          <a:cs typeface="+mn-cs"/>
        </a:defRPr>
      </a:lvl5pPr>
      <a:lvl6pPr marL="1386389">
        <a:defRPr>
          <a:latin typeface="+mn-lt"/>
          <a:ea typeface="+mn-ea"/>
          <a:cs typeface="+mn-cs"/>
        </a:defRPr>
      </a:lvl6pPr>
      <a:lvl7pPr marL="1663666">
        <a:defRPr>
          <a:latin typeface="+mn-lt"/>
          <a:ea typeface="+mn-ea"/>
          <a:cs typeface="+mn-cs"/>
        </a:defRPr>
      </a:lvl7pPr>
      <a:lvl8pPr marL="1940944">
        <a:defRPr>
          <a:latin typeface="+mn-lt"/>
          <a:ea typeface="+mn-ea"/>
          <a:cs typeface="+mn-cs"/>
        </a:defRPr>
      </a:lvl8pPr>
      <a:lvl9pPr marL="22182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77">
        <a:defRPr>
          <a:latin typeface="+mn-lt"/>
          <a:ea typeface="+mn-ea"/>
          <a:cs typeface="+mn-cs"/>
        </a:defRPr>
      </a:lvl2pPr>
      <a:lvl3pPr marL="554556">
        <a:defRPr>
          <a:latin typeface="+mn-lt"/>
          <a:ea typeface="+mn-ea"/>
          <a:cs typeface="+mn-cs"/>
        </a:defRPr>
      </a:lvl3pPr>
      <a:lvl4pPr marL="831833">
        <a:defRPr>
          <a:latin typeface="+mn-lt"/>
          <a:ea typeface="+mn-ea"/>
          <a:cs typeface="+mn-cs"/>
        </a:defRPr>
      </a:lvl4pPr>
      <a:lvl5pPr marL="1109110">
        <a:defRPr>
          <a:latin typeface="+mn-lt"/>
          <a:ea typeface="+mn-ea"/>
          <a:cs typeface="+mn-cs"/>
        </a:defRPr>
      </a:lvl5pPr>
      <a:lvl6pPr marL="1386389">
        <a:defRPr>
          <a:latin typeface="+mn-lt"/>
          <a:ea typeface="+mn-ea"/>
          <a:cs typeface="+mn-cs"/>
        </a:defRPr>
      </a:lvl6pPr>
      <a:lvl7pPr marL="1663666">
        <a:defRPr>
          <a:latin typeface="+mn-lt"/>
          <a:ea typeface="+mn-ea"/>
          <a:cs typeface="+mn-cs"/>
        </a:defRPr>
      </a:lvl7pPr>
      <a:lvl8pPr marL="1940944">
        <a:defRPr>
          <a:latin typeface="+mn-lt"/>
          <a:ea typeface="+mn-ea"/>
          <a:cs typeface="+mn-cs"/>
        </a:defRPr>
      </a:lvl8pPr>
      <a:lvl9pPr marL="2218222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6.png"/><Relationship Id="rId4" Type="http://schemas.openxmlformats.org/officeDocument/2006/relationships/hyperlink" Target="https://unio.ie/pensions2025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9857C3-6D82-7CED-D22D-82D75D052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399" y="3726152"/>
            <a:ext cx="7162801" cy="1325584"/>
          </a:xfrm>
        </p:spPr>
        <p:txBody>
          <a:bodyPr/>
          <a:lstStyle/>
          <a:p>
            <a:r>
              <a:rPr lang="en-IE" sz="2800"/>
              <a:t>Retirement Planning and Beyond- </a:t>
            </a:r>
            <a:br>
              <a:rPr lang="en-IE" sz="2800"/>
            </a:br>
            <a:r>
              <a:rPr lang="en-IE" sz="2800"/>
              <a:t>A Guide for Business Owners</a:t>
            </a:r>
            <a:endParaRPr lang="en-GB" sz="7200" err="1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30801D-1843-FEBB-DFD5-8DB5988AB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3879" y="5018417"/>
            <a:ext cx="4114802" cy="1325584"/>
          </a:xfrm>
        </p:spPr>
        <p:txBody>
          <a:bodyPr/>
          <a:lstStyle/>
          <a:p>
            <a:endParaRPr lang="en-GB"/>
          </a:p>
          <a:p>
            <a:r>
              <a:rPr lang="en-GB" sz="1400"/>
              <a:t>Presented by: </a:t>
            </a:r>
          </a:p>
          <a:p>
            <a:r>
              <a:rPr lang="en-GB" sz="1400"/>
              <a:t>Gary Cullen- Head of Unio SME </a:t>
            </a:r>
          </a:p>
          <a:p>
            <a:r>
              <a:rPr lang="en-GB" sz="1400"/>
              <a:t>Elizabeth Byrne CFP, Private Client Adviser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E4773A-B5CB-F4F0-64D6-39359D2E2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63000" y="5367859"/>
            <a:ext cx="2376000" cy="626701"/>
          </a:xfrm>
        </p:spPr>
        <p:txBody>
          <a:bodyPr/>
          <a:lstStyle/>
          <a:p>
            <a:r>
              <a:rPr lang="en-GB" sz="1500"/>
              <a:t>September  25th 2025 </a:t>
            </a:r>
          </a:p>
        </p:txBody>
      </p:sp>
    </p:spTree>
    <p:extLst>
      <p:ext uri="{BB962C8B-B14F-4D97-AF65-F5344CB8AC3E}">
        <p14:creationId xmlns:p14="http://schemas.microsoft.com/office/powerpoint/2010/main" val="2958283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ABA0D-12D0-6222-0073-CB690CE76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57154-E092-851C-EDF4-ACD32038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836" y="235239"/>
            <a:ext cx="9812720" cy="762000"/>
          </a:xfrm>
        </p:spPr>
        <p:txBody>
          <a:bodyPr/>
          <a:lstStyle/>
          <a:p>
            <a:r>
              <a:rPr lang="en-GB"/>
              <a:t>  Much more scope with a company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AA3A048-087D-87B1-2AFA-46432D7E456F}"/>
              </a:ext>
            </a:extLst>
          </p:cNvPr>
          <p:cNvSpPr/>
          <p:nvPr/>
        </p:nvSpPr>
        <p:spPr>
          <a:xfrm>
            <a:off x="5097521" y="1176712"/>
            <a:ext cx="2612833" cy="1391796"/>
          </a:xfrm>
          <a:prstGeom prst="roundRect">
            <a:avLst/>
          </a:prstGeom>
          <a:solidFill>
            <a:srgbClr val="9F8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806574-3789-AF84-48FF-A230E997DED0}"/>
              </a:ext>
            </a:extLst>
          </p:cNvPr>
          <p:cNvSpPr/>
          <p:nvPr/>
        </p:nvSpPr>
        <p:spPr>
          <a:xfrm>
            <a:off x="2334378" y="3425353"/>
            <a:ext cx="3342443" cy="268002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CEFD0E-2F65-D26B-F2FD-23EC50F7BB52}"/>
              </a:ext>
            </a:extLst>
          </p:cNvPr>
          <p:cNvSpPr/>
          <p:nvPr/>
        </p:nvSpPr>
        <p:spPr>
          <a:xfrm>
            <a:off x="7192637" y="3435936"/>
            <a:ext cx="3596444" cy="277527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DF433CF-F50D-1BC7-7131-B3B2D18BB4E8}"/>
              </a:ext>
            </a:extLst>
          </p:cNvPr>
          <p:cNvCxnSpPr/>
          <p:nvPr/>
        </p:nvCxnSpPr>
        <p:spPr>
          <a:xfrm>
            <a:off x="7522824" y="2613432"/>
            <a:ext cx="664352" cy="788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CA8DE33-DEE4-581B-CC9B-11CE239CBAA2}"/>
              </a:ext>
            </a:extLst>
          </p:cNvPr>
          <p:cNvCxnSpPr>
            <a:cxnSpLocks/>
          </p:cNvCxnSpPr>
          <p:nvPr/>
        </p:nvCxnSpPr>
        <p:spPr>
          <a:xfrm flipH="1">
            <a:off x="4685877" y="2613433"/>
            <a:ext cx="681646" cy="788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89DBC05-727A-CEBE-3472-DA7E7A27E159}"/>
              </a:ext>
            </a:extLst>
          </p:cNvPr>
          <p:cNvSpPr txBox="1"/>
          <p:nvPr/>
        </p:nvSpPr>
        <p:spPr>
          <a:xfrm flipH="1">
            <a:off x="4648469" y="1687027"/>
            <a:ext cx="35744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Work Sans"/>
              </a:rPr>
              <a:t>Company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7DA1B9-219A-D306-45B5-3FD40A88EC54}"/>
              </a:ext>
            </a:extLst>
          </p:cNvPr>
          <p:cNvSpPr txBox="1"/>
          <p:nvPr/>
        </p:nvSpPr>
        <p:spPr>
          <a:xfrm>
            <a:off x="2885140" y="3776829"/>
            <a:ext cx="20558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Work Sans"/>
              </a:rPr>
              <a:t>You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CFA576-2229-46C1-CA5D-69F3B6408F2A}"/>
              </a:ext>
            </a:extLst>
          </p:cNvPr>
          <p:cNvSpPr txBox="1"/>
          <p:nvPr/>
        </p:nvSpPr>
        <p:spPr>
          <a:xfrm>
            <a:off x="8037687" y="3640351"/>
            <a:ext cx="169857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Work Sans"/>
              </a:rPr>
              <a:t>Your Business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F8A14B-7CEE-9411-2F6B-C3934E3EC323}"/>
              </a:ext>
            </a:extLst>
          </p:cNvPr>
          <p:cNvSpPr/>
          <p:nvPr/>
        </p:nvSpPr>
        <p:spPr>
          <a:xfrm>
            <a:off x="2344961" y="4155602"/>
            <a:ext cx="3331861" cy="194978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 algn="l">
              <a:buFont typeface="Arial"/>
              <a:buChar char="•"/>
            </a:pPr>
            <a:r>
              <a:rPr lang="en-GB"/>
              <a:t>% of salary based on age.</a:t>
            </a:r>
          </a:p>
          <a:p>
            <a:pPr marL="285750" indent="-285750" algn="l">
              <a:buFont typeface="Arial"/>
              <a:buChar char="•"/>
            </a:pPr>
            <a:r>
              <a:rPr lang="en-GB"/>
              <a:t>Use it or lose it allowance.</a:t>
            </a:r>
          </a:p>
          <a:p>
            <a:pPr marL="285750" indent="-285750" algn="l">
              <a:buFont typeface="Arial"/>
              <a:buChar char="•"/>
            </a:pPr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335545-D2C2-506B-0990-7B8AFEF4F423}"/>
              </a:ext>
            </a:extLst>
          </p:cNvPr>
          <p:cNvSpPr/>
          <p:nvPr/>
        </p:nvSpPr>
        <p:spPr>
          <a:xfrm>
            <a:off x="7192126" y="4284540"/>
            <a:ext cx="3596444" cy="191803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 algn="l">
              <a:buFont typeface="Arial"/>
              <a:buChar char="•"/>
            </a:pPr>
            <a:r>
              <a:rPr lang="en-GB"/>
              <a:t>Actuarial calculation broadly based 2/3rds final salary funding.</a:t>
            </a:r>
            <a:endParaRPr lang="en-US"/>
          </a:p>
          <a:p>
            <a:pPr marL="285750" indent="-285750" algn="l">
              <a:buFont typeface="Arial"/>
              <a:buChar char="•"/>
            </a:pPr>
            <a:r>
              <a:rPr lang="en-GB"/>
              <a:t>You back fund for previous service.</a:t>
            </a:r>
          </a:p>
          <a:p>
            <a:pPr marL="285750" indent="-285750" algn="l">
              <a:buFont typeface="Arial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404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4EB30-FBC8-BD11-7EBC-36AF2DBA4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B7A6-3199-7B9E-98F5-ADDF6C805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/>
              <a:t>Company Contributions -Example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B5F0DA-A37B-88E0-BABA-1BBDEAB71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929119"/>
              </p:ext>
            </p:extLst>
          </p:nvPr>
        </p:nvGraphicFramePr>
        <p:xfrm>
          <a:off x="1784888" y="1529827"/>
          <a:ext cx="4084320" cy="4581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160">
                  <a:extLst>
                    <a:ext uri="{9D8B030D-6E8A-4147-A177-3AD203B41FA5}">
                      <a16:colId xmlns:a16="http://schemas.microsoft.com/office/drawing/2014/main" val="2505068336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595781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Husband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391983"/>
                  </a:ext>
                </a:extLst>
              </a:tr>
              <a:tr h="70539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Salary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€100,000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759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Current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88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53388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Normal Retirment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5518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Length of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51453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Gender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Male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30087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Marital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323667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Back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€1,266,714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88315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Annual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€89,517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60996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AEAF3C-9730-1290-DAAD-447DB2F8D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606634"/>
              </p:ext>
            </p:extLst>
          </p:nvPr>
        </p:nvGraphicFramePr>
        <p:xfrm>
          <a:off x="7047001" y="1529826"/>
          <a:ext cx="4084320" cy="4581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160">
                  <a:extLst>
                    <a:ext uri="{9D8B030D-6E8A-4147-A177-3AD203B41FA5}">
                      <a16:colId xmlns:a16="http://schemas.microsoft.com/office/drawing/2014/main" val="2505068336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595781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Wife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391983"/>
                  </a:ext>
                </a:extLst>
              </a:tr>
              <a:tr h="70539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Salary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€50,000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759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Current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88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53388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Normal Retirment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5518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Length of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51453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Gender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Female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30087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Marital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323667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Back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€577,603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28494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Annual to 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€40,818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445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202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BA851-9F63-3DCF-04F9-4F44102E7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E4A01-DCB2-6498-A32C-2CBCBF1DC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/>
              <a:t>What's Changing?</a:t>
            </a:r>
            <a:endParaRPr lang="en-US"/>
          </a:p>
        </p:txBody>
      </p:sp>
      <p:graphicFrame>
        <p:nvGraphicFramePr>
          <p:cNvPr id="5" name="Table Placeholder 11">
            <a:extLst>
              <a:ext uri="{FF2B5EF4-FFF2-40B4-BE49-F238E27FC236}">
                <a16:creationId xmlns:a16="http://schemas.microsoft.com/office/drawing/2014/main" id="{CCA58CDF-CDCC-A57C-AE81-CD44CCDED1F8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451020575"/>
              </p:ext>
            </p:extLst>
          </p:nvPr>
        </p:nvGraphicFramePr>
        <p:xfrm>
          <a:off x="1495424" y="2072089"/>
          <a:ext cx="9033405" cy="29138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57288">
                  <a:extLst>
                    <a:ext uri="{9D8B030D-6E8A-4147-A177-3AD203B41FA5}">
                      <a16:colId xmlns:a16="http://schemas.microsoft.com/office/drawing/2014/main" val="3737442637"/>
                    </a:ext>
                  </a:extLst>
                </a:gridCol>
                <a:gridCol w="6076117">
                  <a:extLst>
                    <a:ext uri="{9D8B030D-6E8A-4147-A177-3AD203B41FA5}">
                      <a16:colId xmlns:a16="http://schemas.microsoft.com/office/drawing/2014/main" val="3464940938"/>
                    </a:ext>
                  </a:extLst>
                </a:gridCol>
              </a:tblGrid>
              <a:tr h="41188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Year</a:t>
                      </a:r>
                      <a:endParaRPr lang="en-US" sz="1800"/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7000">
                          <a:srgbClr val="5E8491"/>
                        </a:gs>
                        <a:gs pos="100000">
                          <a:srgbClr val="47626D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IE" sz="1800" b="1">
                          <a:solidFill>
                            <a:schemeClr val="bg1"/>
                          </a:solidFill>
                          <a:effectLst/>
                        </a:rPr>
                        <a:t>Standard Fund Threshold </a:t>
                      </a:r>
                      <a:endParaRPr lang="en-US" sz="1800"/>
                    </a:p>
                  </a:txBody>
                  <a:tcPr marL="14677" marR="14677" marT="7339" marB="7339" anchor="ctr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381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7000">
                          <a:srgbClr val="5E8491"/>
                        </a:gs>
                        <a:gs pos="100000">
                          <a:srgbClr val="47626D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61784522"/>
                  </a:ext>
                </a:extLst>
              </a:tr>
              <a:tr h="333431"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  <a:tabLst>
                          <a:tab pos="690880" algn="l"/>
                        </a:tabLs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endParaRPr lang="en-IE" sz="1800" b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€2 million </a:t>
                      </a:r>
                      <a:endParaRPr lang="en-IE" sz="1800" b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445761"/>
                  </a:ext>
                </a:extLst>
              </a:tr>
              <a:tr h="392272"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  <a:tabLst>
                          <a:tab pos="690880" algn="l"/>
                        </a:tabLs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2026</a:t>
                      </a:r>
                      <a:endParaRPr lang="en-IE" sz="1800" b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€2.2 million</a:t>
                      </a:r>
                      <a:endParaRPr lang="en-IE" sz="1800" b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537010"/>
                  </a:ext>
                </a:extLst>
              </a:tr>
              <a:tr h="392272"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  <a:tabLst>
                          <a:tab pos="690880" algn="l"/>
                        </a:tabLs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2027</a:t>
                      </a:r>
                      <a:endParaRPr lang="en-IE" sz="1800" b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€2.4 million</a:t>
                      </a:r>
                      <a:endParaRPr lang="en-IE" sz="1800" b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253502"/>
                  </a:ext>
                </a:extLst>
              </a:tr>
              <a:tr h="392272"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  <a:tabLst>
                          <a:tab pos="690880" algn="l"/>
                        </a:tabLs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2028</a:t>
                      </a:r>
                      <a:endParaRPr lang="en-IE" sz="1800" b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€2.6 million</a:t>
                      </a:r>
                      <a:endParaRPr lang="en-IE" sz="1800" b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904"/>
                  </a:ext>
                </a:extLst>
              </a:tr>
              <a:tr h="392272"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  <a:tabLst>
                          <a:tab pos="690880" algn="l"/>
                        </a:tabLs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2029</a:t>
                      </a:r>
                      <a:endParaRPr lang="en-IE" sz="1800" b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€2.8 million</a:t>
                      </a:r>
                      <a:endParaRPr lang="en-IE" sz="1800" b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6234805"/>
                  </a:ext>
                </a:extLst>
              </a:tr>
              <a:tr h="392272"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  <a:tabLst>
                          <a:tab pos="690880" algn="l"/>
                        </a:tabLs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2030+</a:t>
                      </a:r>
                      <a:endParaRPr lang="en-IE" sz="1800" b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€2.8 million +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(linked to a measure of Inflation)</a:t>
                      </a:r>
                      <a:endParaRPr lang="en-IE" sz="1800" b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59837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FCE0D1C-808D-CE3F-F548-4541CA2BF458}"/>
              </a:ext>
            </a:extLst>
          </p:cNvPr>
          <p:cNvSpPr txBox="1"/>
          <p:nvPr/>
        </p:nvSpPr>
        <p:spPr>
          <a:xfrm>
            <a:off x="1492786" y="1171460"/>
            <a:ext cx="69387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EFFFF"/>
                </a:solidFill>
                <a:latin typeface="Work Sans Light"/>
              </a:rPr>
              <a:t>Staged increase in the Standard Fund Threshold to 2029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06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68BAE-CFE3-B4D2-0ADA-862F1C7CE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00236-AC64-D18D-4772-60E10FDF9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90" y="445238"/>
            <a:ext cx="4229085" cy="3704731"/>
          </a:xfrm>
        </p:spPr>
        <p:txBody>
          <a:bodyPr/>
          <a:lstStyle/>
          <a:p>
            <a:r>
              <a:rPr lang="en-GB" sz="4000"/>
              <a:t>Are there tax reliefs and how do they work for me and the company?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5C5A8-E7D9-7F61-0D3E-8A7C28F408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Yes, but again it does depend on your status and pension structure type.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FCDD3-052F-3FB2-9459-EC09943A78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/>
              <a:t>Individual Tax Reliefs </a:t>
            </a:r>
          </a:p>
          <a:p>
            <a:pPr marL="342900" indent="-342900">
              <a:buFont typeface="Arial"/>
              <a:buChar char="•"/>
            </a:pPr>
            <a:r>
              <a:rPr lang="en-GB"/>
              <a:t>Company Tax Reliefs</a:t>
            </a:r>
          </a:p>
        </p:txBody>
      </p:sp>
    </p:spTree>
    <p:extLst>
      <p:ext uri="{BB962C8B-B14F-4D97-AF65-F5344CB8AC3E}">
        <p14:creationId xmlns:p14="http://schemas.microsoft.com/office/powerpoint/2010/main" val="395939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E7217-67C2-AAA2-4BDF-1119F315E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FEAAF-9661-5519-D7DE-3FF3B7E0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096" y="293440"/>
            <a:ext cx="8320471" cy="762000"/>
          </a:xfrm>
        </p:spPr>
        <p:txBody>
          <a:bodyPr>
            <a:normAutofit/>
          </a:bodyPr>
          <a:lstStyle/>
          <a:p>
            <a:r>
              <a:rPr lang="en-IE"/>
              <a:t>Tax relief Employee Vs Employer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C40DDB-5E2E-7A4F-7DE9-7A1DA68FE50A}"/>
              </a:ext>
            </a:extLst>
          </p:cNvPr>
          <p:cNvSpPr txBox="1"/>
          <p:nvPr/>
        </p:nvSpPr>
        <p:spPr>
          <a:xfrm>
            <a:off x="1238787" y="6145627"/>
            <a:ext cx="101892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FEFFFF"/>
                </a:solidFill>
              </a:rPr>
              <a:t>*Assumptions have been used that highest rates of Income Tax, PRSI &amp; USC apply</a:t>
            </a:r>
            <a:endParaRPr lang="en-US">
              <a:solidFill>
                <a:srgbClr val="000000"/>
              </a:solidFill>
            </a:endParaRPr>
          </a:p>
          <a:p>
            <a:pPr algn="l"/>
            <a:endParaRPr lang="en-US">
              <a:solidFill>
                <a:srgbClr val="FEFFFF"/>
              </a:solidFill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6F7D99B3-7BDF-B00C-AF13-6E98F99FF0A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961299181"/>
              </p:ext>
            </p:extLst>
          </p:nvPr>
        </p:nvGraphicFramePr>
        <p:xfrm>
          <a:off x="1354666" y="1059913"/>
          <a:ext cx="10452918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8232">
                  <a:extLst>
                    <a:ext uri="{9D8B030D-6E8A-4147-A177-3AD203B41FA5}">
                      <a16:colId xmlns:a16="http://schemas.microsoft.com/office/drawing/2014/main" val="1013175091"/>
                    </a:ext>
                  </a:extLst>
                </a:gridCol>
                <a:gridCol w="3167343">
                  <a:extLst>
                    <a:ext uri="{9D8B030D-6E8A-4147-A177-3AD203B41FA5}">
                      <a16:colId xmlns:a16="http://schemas.microsoft.com/office/drawing/2014/main" val="2312084260"/>
                    </a:ext>
                  </a:extLst>
                </a:gridCol>
                <a:gridCol w="3167343">
                  <a:extLst>
                    <a:ext uri="{9D8B030D-6E8A-4147-A177-3AD203B41FA5}">
                      <a16:colId xmlns:a16="http://schemas.microsoft.com/office/drawing/2014/main" val="4133656428"/>
                    </a:ext>
                  </a:extLst>
                </a:gridCol>
              </a:tblGrid>
              <a:tr h="5919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b="0" i="0" u="none" strike="noStrike" noProof="0">
                          <a:solidFill>
                            <a:schemeClr val="bg1"/>
                          </a:solidFill>
                          <a:latin typeface="Work Sans"/>
                        </a:rPr>
                        <a:t>Who Pays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Employer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Employee</a:t>
                      </a:r>
                      <a:endParaRPr lang="en-US"/>
                    </a:p>
                    <a:p>
                      <a:pPr lvl="0">
                        <a:buNone/>
                      </a:pPr>
                      <a:endParaRPr lang="en-GB" b="0" i="0" u="none" strike="noStrike" noProof="0">
                        <a:latin typeface="Work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474464"/>
                  </a:ext>
                </a:extLst>
              </a:tr>
              <a:tr h="33657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Pension Contribution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€10,000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€10,000 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320071"/>
                  </a:ext>
                </a:extLst>
              </a:tr>
              <a:tr h="33657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Income Tax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N/A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N/A 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569952"/>
                  </a:ext>
                </a:extLst>
              </a:tr>
              <a:tr h="33657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PRSI 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N/A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€400 (4%)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539776"/>
                  </a:ext>
                </a:extLst>
              </a:tr>
              <a:tr h="33657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USC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N/A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€800 (8%)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361835"/>
                  </a:ext>
                </a:extLst>
              </a:tr>
              <a:tr h="84725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Relief Available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€1,250 (Corporation Tax </a:t>
                      </a:r>
                      <a:endParaRPr lang="en-US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Relief of 12.5%)</a:t>
                      </a:r>
                      <a:endParaRPr lang="en-GB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b="0" i="0" u="none" strike="noStrike" noProof="0">
                        <a:latin typeface="Work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€4,000 (Income Tax Relief of </a:t>
                      </a:r>
                      <a:endParaRPr lang="en-US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40%) 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799441"/>
                  </a:ext>
                </a:extLst>
              </a:tr>
              <a:tr h="33657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/>
                        <a:t>Net cost to Employer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€8,750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€0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038979"/>
                  </a:ext>
                </a:extLst>
              </a:tr>
              <a:tr h="110258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/>
                        <a:t>Net Cost to Employee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€0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€7,200 </a:t>
                      </a:r>
                      <a:endParaRPr lang="en-US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(€10,000 – tax relief of </a:t>
                      </a:r>
                      <a:endParaRPr lang="en-GB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€4,000 + PRSI of €400 + </a:t>
                      </a:r>
                      <a:endParaRPr lang="en-GB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USC of €800)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768924"/>
                  </a:ext>
                </a:extLst>
              </a:tr>
              <a:tr h="33657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/>
                        <a:t>Net Pension Contribution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€10,000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€10,000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167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2621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10FA8-6CCA-2F2E-BE8F-DF132283D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189C2-C961-50F0-94EF-C0314598D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90" y="445238"/>
            <a:ext cx="4229085" cy="3978269"/>
          </a:xfrm>
        </p:spPr>
        <p:txBody>
          <a:bodyPr/>
          <a:lstStyle/>
          <a:p>
            <a:r>
              <a:rPr lang="en-GB" sz="4000"/>
              <a:t>I've heard there are different types of pensions. What's the best option for a business owner?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1F1B2-3BE7-3745-6C91-05796051DC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There are quite a few out there and answer depends on your own unique circumstance.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534A42-0A30-8FA1-CFE0-78728833C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/>
              <a:t>Occupational pension scheme Vs PRSA</a:t>
            </a:r>
          </a:p>
          <a:p>
            <a:pPr marL="342900" indent="-342900">
              <a:buFont typeface="Arial"/>
              <a:buChar char="•"/>
            </a:pPr>
            <a:r>
              <a:rPr lang="en-GB"/>
              <a:t>Retained benefits and PRBs</a:t>
            </a:r>
          </a:p>
        </p:txBody>
      </p:sp>
    </p:spTree>
    <p:extLst>
      <p:ext uri="{BB962C8B-B14F-4D97-AF65-F5344CB8AC3E}">
        <p14:creationId xmlns:p14="http://schemas.microsoft.com/office/powerpoint/2010/main" val="2912343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BA851-9F63-3DCF-04F9-4F44102E7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E4A01-DCB2-6498-A32C-2CBCBF1DC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/>
              <a:t>Occupational schemes Vs PRSAs </a:t>
            </a:r>
            <a:endParaRPr lang="en-IE" sz="3000"/>
          </a:p>
        </p:txBody>
      </p:sp>
      <p:graphicFrame>
        <p:nvGraphicFramePr>
          <p:cNvPr id="5" name="Table Placeholder 11">
            <a:extLst>
              <a:ext uri="{FF2B5EF4-FFF2-40B4-BE49-F238E27FC236}">
                <a16:creationId xmlns:a16="http://schemas.microsoft.com/office/drawing/2014/main" id="{CCA58CDF-CDCC-A57C-AE81-CD44CCDED1F8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502358845"/>
              </p:ext>
            </p:extLst>
          </p:nvPr>
        </p:nvGraphicFramePr>
        <p:xfrm>
          <a:off x="1752484" y="1713716"/>
          <a:ext cx="8320018" cy="38551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60009">
                  <a:extLst>
                    <a:ext uri="{9D8B030D-6E8A-4147-A177-3AD203B41FA5}">
                      <a16:colId xmlns:a16="http://schemas.microsoft.com/office/drawing/2014/main" val="3737442637"/>
                    </a:ext>
                  </a:extLst>
                </a:gridCol>
                <a:gridCol w="4160009">
                  <a:extLst>
                    <a:ext uri="{9D8B030D-6E8A-4147-A177-3AD203B41FA5}">
                      <a16:colId xmlns:a16="http://schemas.microsoft.com/office/drawing/2014/main" val="3464940938"/>
                    </a:ext>
                  </a:extLst>
                </a:gridCol>
              </a:tblGrid>
              <a:tr h="34745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en-US" sz="18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Occupational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en-US" sz="18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7000">
                          <a:srgbClr val="5E8491"/>
                        </a:gs>
                        <a:gs pos="100000">
                          <a:srgbClr val="47626D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</a:rPr>
                        <a:t>PRSAs</a:t>
                      </a:r>
                      <a:endParaRPr lang="en-IE" sz="1800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381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7000">
                          <a:srgbClr val="5E8491"/>
                        </a:gs>
                        <a:gs pos="100000">
                          <a:srgbClr val="47626D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6178452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u="none" strike="noStrike" noProof="0">
                          <a:solidFill>
                            <a:schemeClr val="bg1"/>
                          </a:solidFill>
                        </a:rPr>
                        <a:t>Employer Occupational Pension Schemes.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  <a:p>
                      <a:pPr lvl="0" algn="l">
                        <a:buNone/>
                        <a:tabLst>
                          <a:tab pos="690880" algn="l"/>
                        </a:tabLst>
                      </a:pPr>
                      <a:endParaRPr lang="en-GB">
                        <a:solidFill>
                          <a:schemeClr val="bg1"/>
                        </a:solidFill>
                      </a:endParaRPr>
                    </a:p>
                  </a:txBody>
                  <a:tcPr>
                    <a:lnT>
                      <a:noFill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u="none" strike="noStrike" noProof="0">
                          <a:solidFill>
                            <a:schemeClr val="bg1"/>
                          </a:solidFill>
                        </a:rPr>
                        <a:t>Typically, a standalone contract for Business Owner.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  <a:p>
                      <a:pPr lvl="0" algn="l">
                        <a:buNone/>
                        <a:tabLst>
                          <a:tab pos="690880" algn="l"/>
                        </a:tabLst>
                      </a:pPr>
                      <a:endParaRPr lang="en-GB">
                        <a:solidFill>
                          <a:schemeClr val="bg1"/>
                        </a:solidFill>
                      </a:endParaRPr>
                    </a:p>
                  </a:txBody>
                  <a:tcPr>
                    <a:lnT>
                      <a:noFill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444576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u="none" strike="noStrike" noProof="0">
                          <a:solidFill>
                            <a:schemeClr val="bg1"/>
                          </a:solidFill>
                        </a:rPr>
                        <a:t>‘Salary &amp; Service’ Funding Calculation applies.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  <a:p>
                      <a:pPr lvl="0" algn="l">
                        <a:buNone/>
                        <a:tabLst>
                          <a:tab pos="690880" algn="l"/>
                        </a:tabLst>
                      </a:pPr>
                      <a:endParaRPr lang="en-GB">
                        <a:solidFill>
                          <a:schemeClr val="bg1"/>
                        </a:solidFill>
                      </a:endParaRPr>
                    </a:p>
                  </a:txBody>
                  <a:tcP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u="none" strike="noStrike" noProof="0">
                          <a:solidFill>
                            <a:schemeClr val="bg1"/>
                          </a:solidFill>
                        </a:rPr>
                        <a:t>Max Annual Employer Contribution restricted to 100% of Salary.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  <a:p>
                      <a:pPr lvl="0" algn="l">
                        <a:buNone/>
                        <a:tabLst>
                          <a:tab pos="690880" algn="l"/>
                        </a:tabLst>
                      </a:pPr>
                      <a:endParaRPr lang="en-GB">
                        <a:solidFill>
                          <a:schemeClr val="bg1"/>
                        </a:solidFill>
                      </a:endParaRPr>
                    </a:p>
                  </a:txBody>
                  <a:tcP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153701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u="none" strike="noStrike" noProof="0">
                          <a:solidFill>
                            <a:schemeClr val="bg1"/>
                          </a:solidFill>
                        </a:rPr>
                        <a:t>Investment Restrictions Apply – max 49% ‘unregulated’ investments.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  <a:p>
                      <a:pPr lvl="0" algn="l">
                        <a:buNone/>
                        <a:tabLst>
                          <a:tab pos="690880" algn="l"/>
                        </a:tabLst>
                      </a:pPr>
                      <a:endParaRPr lang="en-GB">
                        <a:solidFill>
                          <a:schemeClr val="bg1"/>
                        </a:solidFill>
                      </a:endParaRPr>
                    </a:p>
                  </a:txBody>
                  <a:tcP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u="none" strike="noStrike" noProof="0">
                          <a:solidFill>
                            <a:schemeClr val="bg1"/>
                          </a:solidFill>
                        </a:rPr>
                        <a:t>Insured and Self-Admin PRSAs available.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  <a:p>
                      <a:pPr lvl="0" algn="l">
                        <a:buNone/>
                        <a:tabLst>
                          <a:tab pos="690880" algn="l"/>
                        </a:tabLst>
                      </a:pPr>
                      <a:endParaRPr lang="en-GB">
                        <a:solidFill>
                          <a:schemeClr val="bg1"/>
                        </a:solidFill>
                      </a:endParaRPr>
                    </a:p>
                  </a:txBody>
                  <a:tcP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1253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367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BA851-9F63-3DCF-04F9-4F44102E7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E4A01-DCB2-6498-A32C-2CBCBF1DC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/>
              <a:t>Occupational Scheme Vs PRSAs</a:t>
            </a:r>
            <a:endParaRPr lang="en-US"/>
          </a:p>
        </p:txBody>
      </p:sp>
      <p:graphicFrame>
        <p:nvGraphicFramePr>
          <p:cNvPr id="5" name="Table Placeholder 11">
            <a:extLst>
              <a:ext uri="{FF2B5EF4-FFF2-40B4-BE49-F238E27FC236}">
                <a16:creationId xmlns:a16="http://schemas.microsoft.com/office/drawing/2014/main" id="{CCA58CDF-CDCC-A57C-AE81-CD44CCDED1F8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97252329"/>
              </p:ext>
            </p:extLst>
          </p:nvPr>
        </p:nvGraphicFramePr>
        <p:xfrm>
          <a:off x="1495424" y="1313343"/>
          <a:ext cx="9566522" cy="34577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1906">
                  <a:extLst>
                    <a:ext uri="{9D8B030D-6E8A-4147-A177-3AD203B41FA5}">
                      <a16:colId xmlns:a16="http://schemas.microsoft.com/office/drawing/2014/main" val="3737442637"/>
                    </a:ext>
                  </a:extLst>
                </a:gridCol>
                <a:gridCol w="3450417">
                  <a:extLst>
                    <a:ext uri="{9D8B030D-6E8A-4147-A177-3AD203B41FA5}">
                      <a16:colId xmlns:a16="http://schemas.microsoft.com/office/drawing/2014/main" val="3464940938"/>
                    </a:ext>
                  </a:extLst>
                </a:gridCol>
                <a:gridCol w="3194199">
                  <a:extLst>
                    <a:ext uri="{9D8B030D-6E8A-4147-A177-3AD203B41FA5}">
                      <a16:colId xmlns:a16="http://schemas.microsoft.com/office/drawing/2014/main" val="4272858532"/>
                    </a:ext>
                  </a:extLst>
                </a:gridCol>
              </a:tblGrid>
              <a:tr h="34745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endParaRPr lang="en-US" sz="14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7000">
                          <a:srgbClr val="5E8491"/>
                        </a:gs>
                        <a:gs pos="100000">
                          <a:srgbClr val="47626D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endParaRPr lang="en-IE" sz="18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</a:rPr>
                        <a:t>Occupational Schemes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en-IE" sz="18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381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7000">
                          <a:srgbClr val="5E8491"/>
                        </a:gs>
                        <a:gs pos="100000">
                          <a:srgbClr val="47626D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</a:rPr>
                        <a:t>PRSAs</a:t>
                      </a:r>
                    </a:p>
                  </a:txBody>
                  <a:tcPr marL="14677" marR="14677" marT="7339" marB="7339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gradFill>
                      <a:gsLst>
                        <a:gs pos="47000">
                          <a:srgbClr val="5E8491"/>
                        </a:gs>
                        <a:gs pos="100000">
                          <a:srgbClr val="47626D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6178452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Earliest Access Age </a:t>
                      </a:r>
                      <a:endParaRPr lang="en-IE" sz="1800" b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400"/>
                        </a:spcAft>
                        <a:buNone/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From age 50 if left that employment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400"/>
                        </a:spcAft>
                        <a:buNone/>
                      </a:pPr>
                      <a:endParaRPr lang="en-GB" sz="1800" b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>
                        <a:spcAft>
                          <a:spcPts val="400"/>
                        </a:spcAft>
                        <a:buNone/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From age 50 but must not be working anywhere else</a:t>
                      </a:r>
                    </a:p>
                    <a:p>
                      <a:pPr lvl="0" algn="ctr">
                        <a:spcAft>
                          <a:spcPts val="400"/>
                        </a:spcAft>
                        <a:buNone/>
                      </a:pPr>
                      <a:endParaRPr lang="en-GB" sz="1800" b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3174">
                      <a:solidFill>
                        <a:schemeClr val="accent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44576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Latest Access Age </a:t>
                      </a:r>
                      <a:endParaRPr lang="en-IE" sz="1800" b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  <a:tabLst>
                          <a:tab pos="690880" algn="l"/>
                        </a:tabLs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400"/>
                        </a:spcAft>
                        <a:buNone/>
                        <a:tabLst>
                          <a:tab pos="690880" algn="l"/>
                        </a:tabLs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68580" marR="68580" marT="0" marB="0" anchor="ctr">
                    <a:lnL w="0">
                      <a:noFill/>
                    </a:lnL>
                    <a:lnR w="0">
                      <a:noFill/>
                    </a:lnR>
                    <a:lnT w="3174">
                      <a:solidFill>
                        <a:schemeClr val="accent1"/>
                      </a:solidFill>
                    </a:lnT>
                    <a:lnB w="3174">
                      <a:solidFill>
                        <a:schemeClr val="accent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53701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n-GB" sz="18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Death Benefit </a:t>
                      </a:r>
                      <a:endParaRPr lang="en-IE" sz="1800" b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i="0" u="none" strike="noStrike" noProof="0">
                        <a:solidFill>
                          <a:schemeClr val="bg1"/>
                        </a:solidFill>
                        <a:effectLst/>
                        <a:latin typeface="Work Sans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>
                          <a:solidFill>
                            <a:schemeClr val="bg1"/>
                          </a:solidFill>
                          <a:effectLst/>
                          <a:latin typeface="Work Sans"/>
                        </a:rPr>
                        <a:t>4 x Salary lump sum – balance invested in an ARF or Annuity</a:t>
                      </a:r>
                      <a:endParaRPr lang="en-US" sz="1800" b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i="0" u="none" strike="noStrike" noProof="0">
                        <a:solidFill>
                          <a:schemeClr val="bg1"/>
                        </a:solidFill>
                        <a:effectLst/>
                        <a:latin typeface="Work San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>
                          <a:solidFill>
                            <a:schemeClr val="bg1"/>
                          </a:solidFill>
                          <a:effectLst/>
                          <a:latin typeface="Work Sans"/>
                        </a:rPr>
                        <a:t>Full Fund Payable to the estate on death</a:t>
                      </a:r>
                      <a:endParaRPr lang="en-US" sz="1800" b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0">
                      <a:noFill/>
                    </a:lnL>
                    <a:lnR w="0">
                      <a:noFill/>
                    </a:lnR>
                    <a:lnT w="3174">
                      <a:solidFill>
                        <a:schemeClr val="accent1"/>
                      </a:solidFill>
                    </a:lnT>
                    <a:lnB w="3174">
                      <a:solidFill>
                        <a:schemeClr val="accent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253502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80F9B59D-902D-385F-C299-167130CD1FB9}"/>
              </a:ext>
            </a:extLst>
          </p:cNvPr>
          <p:cNvSpPr txBox="1">
            <a:spLocks/>
          </p:cNvSpPr>
          <p:nvPr/>
        </p:nvSpPr>
        <p:spPr>
          <a:xfrm>
            <a:off x="1723853" y="5039836"/>
            <a:ext cx="8320471" cy="1562745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000"/>
              <a:t>Occupational schemes – potentially more generous scope for funding</a:t>
            </a:r>
          </a:p>
          <a:p>
            <a:endParaRPr lang="en-IE" sz="2000"/>
          </a:p>
          <a:p>
            <a:r>
              <a:rPr lang="en-IE" sz="2000"/>
              <a:t>PRSAs – useful as a planning tool</a:t>
            </a:r>
          </a:p>
        </p:txBody>
      </p:sp>
    </p:spTree>
    <p:extLst>
      <p:ext uri="{BB962C8B-B14F-4D97-AF65-F5344CB8AC3E}">
        <p14:creationId xmlns:p14="http://schemas.microsoft.com/office/powerpoint/2010/main" val="4130793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A3F07-01B4-8CE1-7333-0D173412F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Common to use both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F33300-C6AD-8FC0-0421-3892DFF67808}"/>
              </a:ext>
            </a:extLst>
          </p:cNvPr>
          <p:cNvSpPr/>
          <p:nvPr/>
        </p:nvSpPr>
        <p:spPr>
          <a:xfrm>
            <a:off x="2462271" y="1282545"/>
            <a:ext cx="2612833" cy="139179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0081C3-F139-29BF-3650-42A5364D5BC8}"/>
              </a:ext>
            </a:extLst>
          </p:cNvPr>
          <p:cNvSpPr/>
          <p:nvPr/>
        </p:nvSpPr>
        <p:spPr>
          <a:xfrm>
            <a:off x="1498295" y="3605269"/>
            <a:ext cx="1924278" cy="127244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822633-A058-A876-BF1A-3BA6E9015A18}"/>
              </a:ext>
            </a:extLst>
          </p:cNvPr>
          <p:cNvSpPr/>
          <p:nvPr/>
        </p:nvSpPr>
        <p:spPr>
          <a:xfrm>
            <a:off x="7759548" y="1401895"/>
            <a:ext cx="2236423" cy="1382616"/>
          </a:xfrm>
          <a:prstGeom prst="roundRect">
            <a:avLst/>
          </a:prstGeom>
          <a:solidFill>
            <a:srgbClr val="9F8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7B6371-D9AA-4B09-C199-3B412009AD58}"/>
              </a:ext>
            </a:extLst>
          </p:cNvPr>
          <p:cNvSpPr/>
          <p:nvPr/>
        </p:nvSpPr>
        <p:spPr>
          <a:xfrm>
            <a:off x="4335138" y="3605268"/>
            <a:ext cx="1924278" cy="127244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85A83B0-0C3A-10F3-E1BF-386300655CA3}"/>
              </a:ext>
            </a:extLst>
          </p:cNvPr>
          <p:cNvSpPr/>
          <p:nvPr/>
        </p:nvSpPr>
        <p:spPr>
          <a:xfrm>
            <a:off x="6896560" y="3596088"/>
            <a:ext cx="1924278" cy="1272447"/>
          </a:xfrm>
          <a:prstGeom prst="roundRect">
            <a:avLst/>
          </a:prstGeom>
          <a:solidFill>
            <a:srgbClr val="9F8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DC10FC7-834A-981C-5051-DBCC7E408C57}"/>
              </a:ext>
            </a:extLst>
          </p:cNvPr>
          <p:cNvSpPr/>
          <p:nvPr/>
        </p:nvSpPr>
        <p:spPr>
          <a:xfrm>
            <a:off x="9494704" y="3605268"/>
            <a:ext cx="1924278" cy="1272447"/>
          </a:xfrm>
          <a:prstGeom prst="roundRect">
            <a:avLst/>
          </a:prstGeom>
          <a:solidFill>
            <a:srgbClr val="9F8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0C57431-E3C8-98C3-3B69-853F1B6B7B40}"/>
              </a:ext>
            </a:extLst>
          </p:cNvPr>
          <p:cNvCxnSpPr/>
          <p:nvPr/>
        </p:nvCxnSpPr>
        <p:spPr>
          <a:xfrm>
            <a:off x="4083240" y="2793349"/>
            <a:ext cx="611436" cy="629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70B8E3-83F2-855E-4F8D-5241EFF3D9EC}"/>
              </a:ext>
            </a:extLst>
          </p:cNvPr>
          <p:cNvCxnSpPr>
            <a:cxnSpLocks/>
          </p:cNvCxnSpPr>
          <p:nvPr/>
        </p:nvCxnSpPr>
        <p:spPr>
          <a:xfrm flipH="1">
            <a:off x="2812627" y="2793349"/>
            <a:ext cx="692229" cy="629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C6809D-30D9-CEDD-4579-42B5E750CADE}"/>
              </a:ext>
            </a:extLst>
          </p:cNvPr>
          <p:cNvCxnSpPr>
            <a:cxnSpLocks/>
          </p:cNvCxnSpPr>
          <p:nvPr/>
        </p:nvCxnSpPr>
        <p:spPr>
          <a:xfrm flipH="1">
            <a:off x="7788578" y="2848433"/>
            <a:ext cx="692229" cy="629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E9077AF-B452-7D17-0387-5BAA347E8E48}"/>
              </a:ext>
            </a:extLst>
          </p:cNvPr>
          <p:cNvCxnSpPr>
            <a:cxnSpLocks/>
          </p:cNvCxnSpPr>
          <p:nvPr/>
        </p:nvCxnSpPr>
        <p:spPr>
          <a:xfrm>
            <a:off x="9398878" y="2866794"/>
            <a:ext cx="583894" cy="694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4DEF9E7-9D1E-52B1-C102-890B4B1EC936}"/>
              </a:ext>
            </a:extLst>
          </p:cNvPr>
          <p:cNvSpPr txBox="1"/>
          <p:nvPr/>
        </p:nvSpPr>
        <p:spPr>
          <a:xfrm>
            <a:off x="2730155" y="1655277"/>
            <a:ext cx="20770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Work Sans"/>
              </a:rPr>
              <a:t>Death Benefit Considerations</a:t>
            </a:r>
            <a:endParaRPr lang="en-US">
              <a:latin typeface="Work Sa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262A10-C2ED-E39F-835A-363A1DD8D44B}"/>
              </a:ext>
            </a:extLst>
          </p:cNvPr>
          <p:cNvSpPr txBox="1"/>
          <p:nvPr/>
        </p:nvSpPr>
        <p:spPr>
          <a:xfrm>
            <a:off x="1424640" y="3776829"/>
            <a:ext cx="207706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Work Sans"/>
              </a:rPr>
              <a:t>PRSA for Accumulated Benefits</a:t>
            </a:r>
            <a:endParaRPr lang="en-US">
              <a:solidFill>
                <a:schemeClr val="bg1"/>
              </a:solidFill>
              <a:latin typeface="Work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EEBDA-18A1-DDB4-95A6-95A3B8BB2298}"/>
              </a:ext>
            </a:extLst>
          </p:cNvPr>
          <p:cNvSpPr txBox="1"/>
          <p:nvPr/>
        </p:nvSpPr>
        <p:spPr>
          <a:xfrm>
            <a:off x="4313144" y="3776829"/>
            <a:ext cx="1973742" cy="930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Work Sans"/>
              </a:rPr>
              <a:t>Ongoing funding via Master Trust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9A3DF8-3260-E907-99D7-45B5FB3595F0}"/>
              </a:ext>
            </a:extLst>
          </p:cNvPr>
          <p:cNvSpPr txBox="1"/>
          <p:nvPr/>
        </p:nvSpPr>
        <p:spPr>
          <a:xfrm>
            <a:off x="7839227" y="1774688"/>
            <a:ext cx="20770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Work Sans"/>
              </a:rPr>
              <a:t>Large Single Contributions</a:t>
            </a:r>
            <a:endParaRPr lang="en-US">
              <a:latin typeface="Work San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43896E-E590-42CE-0D87-C05D330029F6}"/>
              </a:ext>
            </a:extLst>
          </p:cNvPr>
          <p:cNvSpPr txBox="1"/>
          <p:nvPr/>
        </p:nvSpPr>
        <p:spPr>
          <a:xfrm>
            <a:off x="6822904" y="3776829"/>
            <a:ext cx="207706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Work Sans"/>
              </a:rPr>
              <a:t>Existing PRSA</a:t>
            </a:r>
            <a:endParaRPr lang="en-US">
              <a:solidFill>
                <a:schemeClr val="bg1"/>
              </a:solidFill>
              <a:latin typeface="Work Sans"/>
            </a:endParaRPr>
          </a:p>
          <a:p>
            <a:pPr algn="ctr"/>
            <a:r>
              <a:rPr lang="en-GB">
                <a:solidFill>
                  <a:schemeClr val="bg1"/>
                </a:solidFill>
                <a:latin typeface="Work Sans"/>
              </a:rPr>
              <a:t>for Regular</a:t>
            </a:r>
            <a:endParaRPr lang="en-US">
              <a:solidFill>
                <a:schemeClr val="bg1"/>
              </a:solidFill>
              <a:latin typeface="Work Sans"/>
            </a:endParaRPr>
          </a:p>
          <a:p>
            <a:pPr algn="ctr"/>
            <a:r>
              <a:rPr lang="en-GB">
                <a:solidFill>
                  <a:schemeClr val="bg1"/>
                </a:solidFill>
                <a:latin typeface="Work Sans"/>
              </a:rPr>
              <a:t>Contributions</a:t>
            </a:r>
            <a:endParaRPr lang="en-US">
              <a:solidFill>
                <a:schemeClr val="bg1"/>
              </a:solidFill>
              <a:latin typeface="Work San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35C31A-AF5B-401B-5275-DBF4515F8247}"/>
              </a:ext>
            </a:extLst>
          </p:cNvPr>
          <p:cNvSpPr txBox="1"/>
          <p:nvPr/>
        </p:nvSpPr>
        <p:spPr>
          <a:xfrm>
            <a:off x="9418311" y="3783965"/>
            <a:ext cx="207706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Work Sans"/>
              </a:rPr>
              <a:t>Master Trust for Large Once Off Contributions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B7C925-3962-C59B-57F3-83B15F568466}"/>
              </a:ext>
            </a:extLst>
          </p:cNvPr>
          <p:cNvSpPr txBox="1">
            <a:spLocks/>
          </p:cNvSpPr>
          <p:nvPr/>
        </p:nvSpPr>
        <p:spPr>
          <a:xfrm>
            <a:off x="1498312" y="5323338"/>
            <a:ext cx="8320471" cy="762000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rmAutofit fontScale="70000" lnSpcReduction="20000"/>
          </a:bodyPr>
          <a:lstStyle>
            <a:lvl1pPr>
              <a:defRPr sz="30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>
                <a:ea typeface="Calibri"/>
                <a:cs typeface="Calibri"/>
              </a:rPr>
              <a:t>NB! Winding up of Executive Personal Pensions by April 2026. </a:t>
            </a:r>
            <a:endParaRPr lang="en-US"/>
          </a:p>
          <a:p>
            <a:r>
              <a:rPr lang="en-IE">
                <a:ea typeface="Calibri"/>
                <a:cs typeface="Calibri"/>
              </a:rPr>
              <a:t>Get advice don't just default across to a new structure.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9033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CD0EA-3BA5-2855-2214-CD3BE08D7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971" y="710158"/>
            <a:ext cx="8320471" cy="762000"/>
          </a:xfrm>
        </p:spPr>
        <p:txBody>
          <a:bodyPr/>
          <a:lstStyle/>
          <a:p>
            <a:r>
              <a:rPr lang="en-GB"/>
              <a:t>Retained Benefits- from previous jobs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135F5-6A40-E689-A4EB-A4F1AD19B71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94971" y="1571459"/>
            <a:ext cx="10189752" cy="2888086"/>
          </a:xfrm>
        </p:spPr>
        <p:txBody>
          <a:bodyPr wrap="square" lIns="36000" tIns="36000" rIns="36000" bIns="36000" anchor="t">
            <a:no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GB" sz="1650" b="1">
                <a:ea typeface="+mj-lt"/>
                <a:cs typeface="+mj-lt"/>
              </a:rPr>
              <a:t>Don’t ignore old pensions</a:t>
            </a:r>
            <a:r>
              <a:rPr lang="en-GB" sz="1650">
                <a:ea typeface="+mj-lt"/>
                <a:cs typeface="+mj-lt"/>
              </a:rPr>
              <a:t> -</a:t>
            </a:r>
            <a:r>
              <a:rPr lang="en-GB" sz="1650" b="1">
                <a:ea typeface="+mj-lt"/>
                <a:cs typeface="+mj-lt"/>
              </a:rPr>
              <a:t> </a:t>
            </a:r>
            <a:r>
              <a:rPr lang="en-GB" sz="1650">
                <a:ea typeface="+mj-lt"/>
                <a:cs typeface="+mj-lt"/>
              </a:rPr>
              <a:t>include them in your overall retirement planning. Defined Benefit and defined contributions schemes</a:t>
            </a:r>
            <a:endParaRPr lang="en-GB" sz="1650"/>
          </a:p>
          <a:p>
            <a:pPr algn="l">
              <a:buFont typeface="Arial"/>
              <a:buChar char="•"/>
            </a:pPr>
            <a:endParaRPr lang="en-GB" sz="1650">
              <a:ea typeface="+mj-lt"/>
              <a:cs typeface="+mj-lt"/>
            </a:endParaRPr>
          </a:p>
          <a:p>
            <a:pPr marL="285750" indent="-285750" algn="l">
              <a:buFont typeface="Arial"/>
              <a:buChar char="•"/>
            </a:pPr>
            <a:r>
              <a:rPr lang="en-GB" sz="1650" b="1">
                <a:ea typeface="+mj-lt"/>
                <a:cs typeface="+mj-lt"/>
              </a:rPr>
              <a:t>Transfers may be possible </a:t>
            </a:r>
            <a:r>
              <a:rPr lang="en-GB" sz="1650">
                <a:ea typeface="+mj-lt"/>
                <a:cs typeface="+mj-lt"/>
              </a:rPr>
              <a:t>- you might be able to move old pensions into your current scheme, depending on the type.</a:t>
            </a:r>
            <a:endParaRPr lang="en-GB"/>
          </a:p>
          <a:p>
            <a:pPr algn="l">
              <a:buFont typeface="Arial"/>
              <a:buChar char="•"/>
            </a:pPr>
            <a:endParaRPr lang="en-GB" sz="1650" b="1">
              <a:ea typeface="+mj-lt"/>
              <a:cs typeface="+mj-lt"/>
            </a:endParaRPr>
          </a:p>
          <a:p>
            <a:pPr marL="285750" indent="-285750" algn="l">
              <a:buFont typeface="Arial"/>
              <a:buChar char="•"/>
            </a:pPr>
            <a:r>
              <a:rPr lang="en-GB" sz="1650" b="1">
                <a:latin typeface="Work Sans Light"/>
                <a:ea typeface="+mj-lt"/>
                <a:cs typeface="+mj-lt"/>
              </a:rPr>
              <a:t>Combining isn’t always best</a:t>
            </a:r>
            <a:r>
              <a:rPr lang="en-GB" sz="1650">
                <a:latin typeface="Work Sans Light"/>
                <a:ea typeface="+mj-lt"/>
                <a:cs typeface="+mj-lt"/>
              </a:rPr>
              <a:t>  - some pensions allow access to benefits from age 50, which could be lost if combined.</a:t>
            </a:r>
            <a:endParaRPr lang="en-GB" sz="1650">
              <a:latin typeface="Work Sans Light"/>
            </a:endParaRPr>
          </a:p>
          <a:p>
            <a:pPr algn="l">
              <a:buFont typeface="Arial"/>
              <a:buChar char="•"/>
            </a:pPr>
            <a:endParaRPr lang="en-GB" sz="1650" b="1">
              <a:ea typeface="+mj-lt"/>
              <a:cs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GB" sz="1650" b="1">
                <a:ea typeface="+mj-lt"/>
                <a:cs typeface="+mj-lt"/>
              </a:rPr>
              <a:t>Review options carefully</a:t>
            </a:r>
            <a:r>
              <a:rPr lang="en-GB" sz="1650">
                <a:ea typeface="+mj-lt"/>
                <a:cs typeface="+mj-lt"/>
              </a:rPr>
              <a:t>-</a:t>
            </a:r>
            <a:r>
              <a:rPr lang="en-GB" sz="1650" b="1">
                <a:ea typeface="+mj-lt"/>
                <a:cs typeface="+mj-lt"/>
              </a:rPr>
              <a:t> </a:t>
            </a:r>
            <a:r>
              <a:rPr lang="en-GB" sz="1650">
                <a:ea typeface="+mj-lt"/>
                <a:cs typeface="+mj-lt"/>
              </a:rPr>
              <a:t>consider the pros and cons before making changes</a:t>
            </a:r>
            <a:endParaRPr lang="en-GB"/>
          </a:p>
          <a:p>
            <a:pPr marL="285750" indent="-285750">
              <a:buFont typeface="Arial"/>
              <a:buChar char="•"/>
            </a:pPr>
            <a:endParaRPr lang="en-GB" sz="1650"/>
          </a:p>
        </p:txBody>
      </p:sp>
    </p:spTree>
    <p:extLst>
      <p:ext uri="{BB962C8B-B14F-4D97-AF65-F5344CB8AC3E}">
        <p14:creationId xmlns:p14="http://schemas.microsoft.com/office/powerpoint/2010/main" val="1040378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62760-10AC-692C-F847-25ED05332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93CBE-52D5-6106-90B2-B7C58DCF9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77" y="1710933"/>
            <a:ext cx="4549029" cy="3440962"/>
          </a:xfrm>
        </p:spPr>
        <p:txBody>
          <a:bodyPr/>
          <a:lstStyle/>
          <a:p>
            <a:r>
              <a:rPr lang="en-IE" sz="2800"/>
              <a:t>Retirement Planning</a:t>
            </a:r>
            <a:br>
              <a:rPr lang="en-IE" sz="2800"/>
            </a:br>
            <a:r>
              <a:rPr lang="en-IE" sz="2800"/>
              <a:t>And Beyond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7993B23-CCF2-D73C-2CD3-7FA7CA03BF91}"/>
              </a:ext>
            </a:extLst>
          </p:cNvPr>
          <p:cNvSpPr>
            <a:spLocks noGrp="1"/>
          </p:cNvSpPr>
          <p:nvPr/>
        </p:nvSpPr>
        <p:spPr>
          <a:xfrm>
            <a:off x="6172200" y="1670725"/>
            <a:ext cx="4773600" cy="828000"/>
          </a:xfrm>
          <a:prstGeom prst="rect">
            <a:avLst/>
          </a:prstGeom>
        </p:spPr>
        <p:txBody>
          <a:bodyPr wrap="square" lIns="36000" tIns="36000" rIns="36000" bIns="36000" anchor="b"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2400" b="0" i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800" b="1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600" b="1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600" b="1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600" b="1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600" b="1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600" b="1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600" b="1"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IE" sz="1800">
              <a:latin typeface="Work Sans Regular Regular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193F8-3F7E-07DF-CB66-740C1E75C7C6}"/>
              </a:ext>
            </a:extLst>
          </p:cNvPr>
          <p:cNvSpPr txBox="1"/>
          <p:nvPr/>
        </p:nvSpPr>
        <p:spPr>
          <a:xfrm>
            <a:off x="6100233" y="2650425"/>
            <a:ext cx="5557967" cy="24003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endParaRPr lang="en-US">
              <a:solidFill>
                <a:srgbClr val="232323"/>
              </a:solidFill>
              <a:latin typeface="Work Sans Light"/>
              <a:cs typeface="Arial"/>
            </a:endParaRPr>
          </a:p>
          <a:p>
            <a:pPr marL="514350" indent="-514350" rtl="0">
              <a:lnSpc>
                <a:spcPct val="150000"/>
              </a:lnSpc>
              <a:buFont typeface=""/>
              <a:buAutoNum type="arabicPeriod"/>
            </a:pPr>
            <a:r>
              <a:rPr lang="en-IE">
                <a:solidFill>
                  <a:srgbClr val="FEFFFF"/>
                </a:solidFill>
                <a:latin typeface="Work Sans Light"/>
                <a:cs typeface="Arial"/>
              </a:rPr>
              <a:t>Introduction Unio &amp; SME team</a:t>
            </a:r>
          </a:p>
          <a:p>
            <a:pPr marL="514350" indent="-514350" rtl="0">
              <a:lnSpc>
                <a:spcPct val="150000"/>
              </a:lnSpc>
              <a:buFont typeface=""/>
              <a:buAutoNum type="arabicPeriod"/>
            </a:pPr>
            <a:r>
              <a:rPr lang="en-IE">
                <a:solidFill>
                  <a:srgbClr val="FEFFFF"/>
                </a:solidFill>
                <a:latin typeface="Work Sans Light"/>
                <a:cs typeface="Arial"/>
              </a:rPr>
              <a:t>Key questions from the Business Owner perspective.</a:t>
            </a:r>
            <a:r>
              <a:rPr lang="en-US">
                <a:solidFill>
                  <a:srgbClr val="232323"/>
                </a:solidFill>
                <a:latin typeface="Work Sans Light"/>
                <a:cs typeface="Arial"/>
              </a:rPr>
              <a:t>​</a:t>
            </a:r>
          </a:p>
          <a:p>
            <a:pPr marL="514350" indent="-514350" rtl="0">
              <a:lnSpc>
                <a:spcPct val="150000"/>
              </a:lnSpc>
              <a:buFont typeface=""/>
              <a:buAutoNum type="arabicPeriod"/>
            </a:pPr>
            <a:r>
              <a:rPr lang="en-IE">
                <a:solidFill>
                  <a:srgbClr val="FEFFFF"/>
                </a:solidFill>
                <a:latin typeface="Work Sans Light"/>
                <a:cs typeface="Arial"/>
              </a:rPr>
              <a:t>Business Owner Case study</a:t>
            </a:r>
            <a:endParaRPr lang="en-US">
              <a:solidFill>
                <a:srgbClr val="232323"/>
              </a:solidFill>
              <a:latin typeface="Work Sans Light"/>
              <a:cs typeface="Arial"/>
            </a:endParaRPr>
          </a:p>
          <a:p>
            <a:pPr marL="514350" indent="-514350" rtl="0">
              <a:lnSpc>
                <a:spcPct val="150000"/>
              </a:lnSpc>
              <a:buFont typeface=""/>
              <a:buAutoNum type="arabicPeriod"/>
            </a:pPr>
            <a:r>
              <a:rPr lang="en-IE">
                <a:solidFill>
                  <a:srgbClr val="FEFFFF"/>
                </a:solidFill>
                <a:latin typeface="Work Sans Light"/>
                <a:cs typeface="Arial"/>
              </a:rPr>
              <a:t>Q&amp;A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9E55575-23A4-8675-AD1F-3AA59F2F3CAB}"/>
              </a:ext>
            </a:extLst>
          </p:cNvPr>
          <p:cNvSpPr txBox="1">
            <a:spLocks/>
          </p:cNvSpPr>
          <p:nvPr/>
        </p:nvSpPr>
        <p:spPr>
          <a:xfrm>
            <a:off x="6177366" y="1233508"/>
            <a:ext cx="4192293" cy="1273924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Autofit/>
          </a:bodyPr>
          <a:lstStyle>
            <a:lvl1pPr>
              <a:defRPr sz="60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/>
              <a:t> </a:t>
            </a:r>
            <a:br>
              <a:rPr lang="en-IE" sz="2800"/>
            </a:br>
            <a:r>
              <a:rPr lang="en-IE" sz="280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02919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872A3-0410-0080-866C-6AF8C8D03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DD7AD-375E-436A-57D7-EEEC87D15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90" y="445238"/>
            <a:ext cx="3388932" cy="3440962"/>
          </a:xfrm>
        </p:spPr>
        <p:txBody>
          <a:bodyPr/>
          <a:lstStyle/>
          <a:p>
            <a:r>
              <a:rPr lang="en-GB" sz="4400"/>
              <a:t>How do I take the benefits when I retire?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19D7E-B795-FC95-EAE9-59605B3E4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There are different options depending on your own unique circumstance.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6A4F4-EA1B-0AF0-01BA-9E5165B97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/>
              <a:t>What age are you and what does retirement really mean?</a:t>
            </a:r>
          </a:p>
          <a:p>
            <a:pPr marL="342900" indent="-342900">
              <a:buFont typeface="Arial"/>
              <a:buChar char="•"/>
            </a:pPr>
            <a:r>
              <a:rPr lang="en-GB"/>
              <a:t>There is a tax efficient Lump Sum.</a:t>
            </a:r>
          </a:p>
          <a:p>
            <a:pPr marL="342900" indent="-342900">
              <a:buFont typeface="Arial"/>
              <a:buChar char="•"/>
            </a:pPr>
            <a:r>
              <a:rPr lang="en-GB"/>
              <a:t>Annuity versus ARF</a:t>
            </a:r>
          </a:p>
          <a:p>
            <a:pPr marL="342900" indent="-342900">
              <a:buFont typeface="Arial"/>
              <a:buChar char="•"/>
            </a:pPr>
            <a:endParaRPr lang="en-GB"/>
          </a:p>
          <a:p>
            <a:pPr marL="342900" indent="-342900">
              <a:buFont typeface="Arial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01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26806-6F9D-1F1A-B9CF-F33A80CF3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C13A1-3946-9E7A-5132-589309C0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697" y="198857"/>
            <a:ext cx="10070689" cy="762000"/>
          </a:xfrm>
        </p:spPr>
        <p:txBody>
          <a:bodyPr>
            <a:normAutofit fontScale="90000"/>
          </a:bodyPr>
          <a:lstStyle/>
          <a:p>
            <a:r>
              <a:rPr lang="en-IE"/>
              <a:t>Rules around retirement and what age you can go from.</a:t>
            </a:r>
            <a:br>
              <a:rPr lang="en-IE"/>
            </a:br>
            <a:br>
              <a:rPr lang="en-IE"/>
            </a:br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479F70-E548-0FF2-039A-D93B0E8CA6A4}"/>
              </a:ext>
            </a:extLst>
          </p:cNvPr>
          <p:cNvSpPr txBox="1"/>
          <p:nvPr/>
        </p:nvSpPr>
        <p:spPr>
          <a:xfrm>
            <a:off x="1356054" y="1225689"/>
            <a:ext cx="10072821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buFont typeface="Arial"/>
              <a:buChar char="•"/>
            </a:pPr>
            <a:r>
              <a:rPr lang="en-US" b="1" dirty="0">
                <a:solidFill>
                  <a:srgbClr val="FEFFFF"/>
                </a:solidFill>
                <a:latin typeface="Work Sans Light"/>
              </a:rPr>
              <a:t>Retirement is now phased</a:t>
            </a:r>
            <a:br>
              <a:rPr lang="en-US" dirty="0">
                <a:latin typeface="Work Sans Light"/>
              </a:rPr>
            </a:br>
            <a:r>
              <a:rPr lang="en-US" dirty="0">
                <a:solidFill>
                  <a:srgbClr val="FEFFFF"/>
                </a:solidFill>
                <a:latin typeface="Work Sans Light"/>
              </a:rPr>
              <a:t>It’s no longer a single event  - many people reduce hours gradually over time.</a:t>
            </a:r>
            <a:endParaRPr lang="en-US" b="1" dirty="0">
              <a:solidFill>
                <a:srgbClr val="FEFFFF"/>
              </a:solidFill>
              <a:latin typeface="Work Sans Light"/>
            </a:endParaRPr>
          </a:p>
          <a:p>
            <a:pPr algn="l">
              <a:buFont typeface="Arial"/>
              <a:buChar char="•"/>
            </a:pPr>
            <a:endParaRPr lang="en-US" b="1" dirty="0">
              <a:solidFill>
                <a:srgbClr val="FEFFFF"/>
              </a:solidFill>
              <a:latin typeface="Work Sans Light"/>
            </a:endParaRPr>
          </a:p>
          <a:p>
            <a:pPr algn="l">
              <a:buFont typeface="Arial"/>
              <a:buChar char="•"/>
            </a:pPr>
            <a:r>
              <a:rPr lang="en-US" b="1" dirty="0">
                <a:solidFill>
                  <a:srgbClr val="FEFFFF"/>
                </a:solidFill>
                <a:latin typeface="Work Sans Light"/>
              </a:rPr>
              <a:t>Accessing pensions from age 60</a:t>
            </a:r>
            <a:br>
              <a:rPr lang="en-US" dirty="0">
                <a:latin typeface="Work Sans Light"/>
              </a:rPr>
            </a:br>
            <a:r>
              <a:rPr lang="en-US" dirty="0">
                <a:solidFill>
                  <a:srgbClr val="FEFFFF"/>
                </a:solidFill>
                <a:latin typeface="Work Sans Light"/>
              </a:rPr>
              <a:t>You can begin drawing pension benefits without needing to stop working or sell your business.</a:t>
            </a:r>
          </a:p>
          <a:p>
            <a:pPr algn="l">
              <a:buFont typeface="Arial"/>
              <a:buChar char="•"/>
            </a:pPr>
            <a:endParaRPr lang="en-US" dirty="0">
              <a:solidFill>
                <a:srgbClr val="FEFFFF"/>
              </a:solidFill>
              <a:latin typeface="Work Sans Light"/>
            </a:endParaRPr>
          </a:p>
          <a:p>
            <a:pPr algn="l">
              <a:buFont typeface="Arial"/>
              <a:buChar char="•"/>
            </a:pPr>
            <a:r>
              <a:rPr lang="en-US" b="1" dirty="0">
                <a:solidFill>
                  <a:srgbClr val="FEFFFF"/>
                </a:solidFill>
                <a:latin typeface="Work Sans Light"/>
              </a:rPr>
              <a:t>Early retirement (from 50 but before 60) – stricter rules</a:t>
            </a:r>
            <a:br>
              <a:rPr lang="en-US" dirty="0">
                <a:latin typeface="Work Sans Light"/>
              </a:rPr>
            </a:br>
            <a:r>
              <a:rPr lang="en-US" dirty="0">
                <a:solidFill>
                  <a:srgbClr val="FEFFFF"/>
                </a:solidFill>
                <a:latin typeface="Work Sans Light"/>
              </a:rPr>
              <a:t>To access an occupational pension early, you typically must leave the company and sell any shareholding.</a:t>
            </a:r>
          </a:p>
          <a:p>
            <a:pPr algn="l"/>
            <a:endParaRPr lang="en-US" dirty="0">
              <a:latin typeface="Work Sans Light"/>
            </a:endParaRPr>
          </a:p>
          <a:p>
            <a:pPr algn="l">
              <a:buFont typeface="Arial"/>
              <a:buChar char="•"/>
            </a:pPr>
            <a:r>
              <a:rPr lang="en-US" b="1" dirty="0">
                <a:solidFill>
                  <a:srgbClr val="FEFFFF"/>
                </a:solidFill>
                <a:latin typeface="Work Sans Light"/>
              </a:rPr>
              <a:t>Flexible planning with multiple PRSAs</a:t>
            </a:r>
          </a:p>
          <a:p>
            <a:pPr algn="l"/>
            <a:r>
              <a:rPr lang="en-US" dirty="0">
                <a:solidFill>
                  <a:srgbClr val="FEFFFF"/>
                </a:solidFill>
                <a:latin typeface="Work Sans Light"/>
              </a:rPr>
              <a:t>Holding several PRSAs allows you to draw down benefits at different stages, aligning with your lifestyle.</a:t>
            </a:r>
          </a:p>
          <a:p>
            <a:pPr algn="l"/>
            <a:endParaRPr lang="en-US" dirty="0">
              <a:latin typeface="Work Sans Light"/>
            </a:endParaRPr>
          </a:p>
          <a:p>
            <a:pPr algn="l"/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324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9E867-F6A6-7B88-A338-A1F6660AC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EEF1-E511-0D39-91D0-F99EDF683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b="1">
                <a:latin typeface="Work Sans Light"/>
                <a:ea typeface="Calibri"/>
                <a:cs typeface="Calibri"/>
              </a:rPr>
              <a:t>Tax Efficient Lump sum </a:t>
            </a:r>
            <a:endParaRPr lang="en-US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508F2-C9C9-34F8-2B55-EE9DD21D6537}"/>
              </a:ext>
            </a:extLst>
          </p:cNvPr>
          <p:cNvSpPr txBox="1"/>
          <p:nvPr/>
        </p:nvSpPr>
        <p:spPr>
          <a:xfrm>
            <a:off x="1492786" y="1171460"/>
            <a:ext cx="10072821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FEFFFF"/>
                </a:solidFill>
              </a:rPr>
              <a:t>Depending on your contract type you will either have the option of taking a tax efficient lump sum of either 1.5X Final remuneration or 25% of the fund value.</a:t>
            </a:r>
            <a:endParaRPr lang="en-US"/>
          </a:p>
          <a:p>
            <a:pPr algn="l"/>
            <a:endParaRPr lang="en-US">
              <a:solidFill>
                <a:srgbClr val="FEFFFF"/>
              </a:solidFill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FEFFFF"/>
                </a:solidFill>
              </a:rPr>
              <a:t>Broadly speaking, 25% is more common as it allows the remainder be transferred to an ARF. </a:t>
            </a:r>
            <a:endParaRPr lang="en-US">
              <a:solidFill>
                <a:srgbClr val="000000"/>
              </a:solidFill>
            </a:endParaRPr>
          </a:p>
          <a:p>
            <a:pPr algn="l"/>
            <a:endParaRPr lang="en-US">
              <a:solidFill>
                <a:srgbClr val="FEFFFF"/>
              </a:solidFill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FEFFFF"/>
                </a:solidFill>
              </a:rPr>
              <a:t>Tax treatment of lump sums</a:t>
            </a:r>
            <a:endParaRPr lang="en-US">
              <a:solidFill>
                <a:srgbClr val="000000"/>
              </a:solidFill>
            </a:endParaRPr>
          </a:p>
          <a:p>
            <a:pPr algn="l"/>
            <a:r>
              <a:rPr lang="en-US">
                <a:solidFill>
                  <a:srgbClr val="FEFFFF"/>
                </a:solidFill>
              </a:rPr>
              <a:t>  First €200,000 is tax-free</a:t>
            </a:r>
            <a:endParaRPr lang="en-US"/>
          </a:p>
          <a:p>
            <a:pPr algn="l"/>
            <a:r>
              <a:rPr lang="en-US">
                <a:solidFill>
                  <a:srgbClr val="FEFFFF"/>
                </a:solidFill>
              </a:rPr>
              <a:t>  Next €300,000 (up to €500,000 total) is taxed at 20%</a:t>
            </a:r>
            <a:endParaRPr lang="en-US"/>
          </a:p>
          <a:p>
            <a:pPr algn="l"/>
            <a:endParaRPr lang="en-US">
              <a:solidFill>
                <a:srgbClr val="FEFFFF"/>
              </a:solidFill>
            </a:endParaRPr>
          </a:p>
          <a:p>
            <a:pPr marL="285750" indent="-285750" algn="l">
              <a:buFont typeface="Arial"/>
              <a:buChar char="•"/>
            </a:pPr>
            <a:endParaRPr lang="en-US">
              <a:solidFill>
                <a:srgbClr val="FEFFFF"/>
              </a:solidFill>
            </a:endParaRPr>
          </a:p>
          <a:p>
            <a:pPr marL="285750" indent="-285750" algn="l">
              <a:buFont typeface="Arial"/>
              <a:buChar char="•"/>
            </a:pPr>
            <a:endParaRPr lang="en-US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26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6E927-DD88-F3BE-F36F-647466A44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8A4771DA-0F71-6144-F133-078BA0C3B02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841620692"/>
              </p:ext>
            </p:extLst>
          </p:nvPr>
        </p:nvGraphicFramePr>
        <p:xfrm>
          <a:off x="1233231" y="755697"/>
          <a:ext cx="10522181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0980">
                  <a:extLst>
                    <a:ext uri="{9D8B030D-6E8A-4147-A177-3AD203B41FA5}">
                      <a16:colId xmlns:a16="http://schemas.microsoft.com/office/drawing/2014/main" val="1013175091"/>
                    </a:ext>
                  </a:extLst>
                </a:gridCol>
                <a:gridCol w="5311201">
                  <a:extLst>
                    <a:ext uri="{9D8B030D-6E8A-4147-A177-3AD203B41FA5}">
                      <a16:colId xmlns:a16="http://schemas.microsoft.com/office/drawing/2014/main" val="2312084260"/>
                    </a:ext>
                  </a:extLst>
                </a:gridCol>
              </a:tblGrid>
              <a:tr h="32295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/>
                        <a:t>Annuity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/>
                        <a:t>ARF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474464"/>
                  </a:ext>
                </a:extLst>
              </a:tr>
              <a:tr h="105928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Fixed income for life, which may keep pace with inflation (if specifically chosen)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ARF allows the individual to control their funds in retirement, offering them flexibility in how they manage their funds. Can transfer to an Annuity at any point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798650"/>
                  </a:ext>
                </a:extLst>
              </a:tr>
              <a:tr h="813838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Can provide a spouse's pension of up to 100% of the pension amount at a reduced initial Annuity payment.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/>
                        <a:t>Mandatory Minimum withdrawal of 4% (from age 61) or 5% (from age 71) of ARF value each year. More can also be drawn of needed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320071"/>
                  </a:ext>
                </a:extLst>
              </a:tr>
              <a:tr h="105928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Can be guaranteed for a period of up to 10 years, even recipient passes away.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>
                          <a:solidFill>
                            <a:srgbClr val="FF0000"/>
                          </a:solidFill>
                        </a:rPr>
                        <a:t>ARF remains invested in the market and 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>
                          <a:solidFill>
                            <a:srgbClr val="FF0000"/>
                          </a:solidFill>
                        </a:rPr>
                        <a:t>exposed to investment risk. Its value may </a:t>
                      </a:r>
                      <a:endParaRPr lang="en-GB">
                        <a:solidFill>
                          <a:srgbClr val="FF0000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>
                          <a:solidFill>
                            <a:srgbClr val="FF0000"/>
                          </a:solidFill>
                        </a:rPr>
                        <a:t>fluctuate up and down depending on </a:t>
                      </a:r>
                      <a:endParaRPr lang="en-GB">
                        <a:solidFill>
                          <a:srgbClr val="FF0000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>
                          <a:solidFill>
                            <a:srgbClr val="FF0000"/>
                          </a:solidFill>
                        </a:rPr>
                        <a:t>investment performance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569952"/>
                  </a:ext>
                </a:extLst>
              </a:tr>
              <a:tr h="87842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>
                          <a:solidFill>
                            <a:srgbClr val="FF0000"/>
                          </a:solidFill>
                          <a:latin typeface="Work Sans"/>
                        </a:rPr>
                        <a:t>No ability to pass on any remaining balance to your estate.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>
                          <a:solidFill>
                            <a:srgbClr val="FF0000"/>
                          </a:solidFill>
                        </a:rPr>
                        <a:t>Remaining balance of ARF can pass to an ARF in your spouse’s name / can pass to your estate</a:t>
                      </a:r>
                      <a:endParaRPr lang="en-GB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799441"/>
                  </a:ext>
                </a:extLst>
              </a:tr>
              <a:tr h="813838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There is an additional cost to any extras such as inflation protection, guarantee periods or spouse's pension entitlements.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Risk that the ARF may be depleted before you pass away, either due to poor investment management or excessive withdrawals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637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4050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DFE00-CDBD-CADE-5DB5-9BDB3CB39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6B360-447B-6F17-16E9-C8BFA7364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08" y="467984"/>
            <a:ext cx="5572573" cy="3440962"/>
          </a:xfrm>
        </p:spPr>
        <p:txBody>
          <a:bodyPr/>
          <a:lstStyle/>
          <a:p>
            <a:r>
              <a:rPr lang="en-GB" sz="4400"/>
              <a:t>What type of investments</a:t>
            </a:r>
            <a:br>
              <a:rPr lang="en-GB" sz="4400"/>
            </a:br>
            <a:r>
              <a:rPr lang="en-GB" sz="4400"/>
              <a:t>are available in pension plans?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B2860-E4DA-AC4A-FB91-746C9EA0D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There is very wide variety, but it depends on your type of pension structure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8F9E0B-5733-A95C-486D-020B9F900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/>
              <a:t>Options Available </a:t>
            </a:r>
          </a:p>
          <a:p>
            <a:pPr marL="342900" indent="-342900">
              <a:buFont typeface="Arial"/>
              <a:buChar char="•"/>
            </a:pPr>
            <a:r>
              <a:rPr lang="en-GB"/>
              <a:t>Impact of any early start &amp; compounding</a:t>
            </a:r>
          </a:p>
          <a:p>
            <a:pPr marL="342900" indent="-342900">
              <a:buFont typeface="Arial"/>
              <a:buChar char="•"/>
            </a:pPr>
            <a:r>
              <a:rPr lang="en-GB"/>
              <a:t>All Growth is Tax free</a:t>
            </a:r>
          </a:p>
          <a:p>
            <a:pPr marL="342900" indent="-342900">
              <a:buFont typeface="Arial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769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BE1F7-07E1-A602-F96A-F69415AFD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B898-3485-4E4D-5B9C-1C03F8874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565" y="317252"/>
            <a:ext cx="8320471" cy="762000"/>
          </a:xfrm>
        </p:spPr>
        <p:txBody>
          <a:bodyPr>
            <a:normAutofit/>
          </a:bodyPr>
          <a:lstStyle/>
          <a:p>
            <a:r>
              <a:rPr lang="en-IE"/>
              <a:t>Investment Options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D869AC29-9C67-3FAA-A902-DC05B23376D7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728307819"/>
              </p:ext>
            </p:extLst>
          </p:nvPr>
        </p:nvGraphicFramePr>
        <p:xfrm>
          <a:off x="1302774" y="1077323"/>
          <a:ext cx="10485958" cy="4700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490">
                  <a:extLst>
                    <a:ext uri="{9D8B030D-6E8A-4147-A177-3AD203B41FA5}">
                      <a16:colId xmlns:a16="http://schemas.microsoft.com/office/drawing/2014/main" val="1013175091"/>
                    </a:ext>
                  </a:extLst>
                </a:gridCol>
                <a:gridCol w="2976427">
                  <a:extLst>
                    <a:ext uri="{9D8B030D-6E8A-4147-A177-3AD203B41FA5}">
                      <a16:colId xmlns:a16="http://schemas.microsoft.com/office/drawing/2014/main" val="2312084260"/>
                    </a:ext>
                  </a:extLst>
                </a:gridCol>
                <a:gridCol w="2028184">
                  <a:extLst>
                    <a:ext uri="{9D8B030D-6E8A-4147-A177-3AD203B41FA5}">
                      <a16:colId xmlns:a16="http://schemas.microsoft.com/office/drawing/2014/main" val="1188785076"/>
                    </a:ext>
                  </a:extLst>
                </a:gridCol>
                <a:gridCol w="2267857">
                  <a:extLst>
                    <a:ext uri="{9D8B030D-6E8A-4147-A177-3AD203B41FA5}">
                      <a16:colId xmlns:a16="http://schemas.microsoft.com/office/drawing/2014/main" val="2306545166"/>
                    </a:ext>
                  </a:extLst>
                </a:gridCol>
              </a:tblGrid>
              <a:tr h="100165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Investment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Master Trust Occupational scheme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PRSA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PRB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474464"/>
                  </a:ext>
                </a:extLst>
              </a:tr>
              <a:tr h="7226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/>
                        <a:t>Individual Cash accounts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b="0" i="0" u="none" strike="noStrike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b="0" i="0" u="none" strike="noStrike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b="0" i="0" u="none" strike="noStrike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332609"/>
                  </a:ext>
                </a:extLst>
              </a:tr>
              <a:tr h="6995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/>
                        <a:t>Unit linked funds-Cash/Equity/Bonds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b="0" i="0" u="none" strike="noStrike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b="0" i="0" u="none" strike="noStrike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b="0" i="0" u="none" strike="noStrike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798650"/>
                  </a:ext>
                </a:extLst>
              </a:tr>
              <a:tr h="57518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Unit linked Property funds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b="0" i="0" u="none" strike="noStrike" noProof="0">
                        <a:latin typeface="Work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b="0" i="0" u="none" strike="noStrike" noProof="0">
                        <a:latin typeface="Work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b="0" i="0" u="none" strike="noStrike" noProof="0">
                        <a:latin typeface="Work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320071"/>
                  </a:ext>
                </a:extLst>
              </a:tr>
              <a:tr h="100165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Individual Properties (Residential &amp; Commercial)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b="0" i="0" u="none" strike="noStrike" noProof="0">
                        <a:latin typeface="Work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b="0" i="0" u="none" strike="noStrike" noProof="0">
                        <a:latin typeface="Work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b="0" i="0" u="none" strike="noStrike" noProof="0">
                        <a:latin typeface="Work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569952"/>
                  </a:ext>
                </a:extLst>
              </a:tr>
              <a:tr h="6995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Private equity and loan notes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b="0" i="0" u="none" strike="noStrike" noProof="0">
                        <a:latin typeface="Work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b="0" i="0" u="none" strike="noStrike" noProof="0">
                        <a:latin typeface="Work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b="0" i="0" u="none" strike="noStrike" noProof="0">
                        <a:latin typeface="Work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539776"/>
                  </a:ext>
                </a:extLst>
              </a:tr>
            </a:tbl>
          </a:graphicData>
        </a:graphic>
      </p:graphicFrame>
      <p:pic>
        <p:nvPicPr>
          <p:cNvPr id="5" name="Graphic 4" descr="Tick with solid fill">
            <a:extLst>
              <a:ext uri="{FF2B5EF4-FFF2-40B4-BE49-F238E27FC236}">
                <a16:creationId xmlns:a16="http://schemas.microsoft.com/office/drawing/2014/main" id="{B37F60DD-364F-CCDF-0944-8E33ADA24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5154" y="2738284"/>
            <a:ext cx="582562" cy="594852"/>
          </a:xfrm>
          <a:prstGeom prst="rect">
            <a:avLst/>
          </a:prstGeom>
        </p:spPr>
      </p:pic>
      <p:pic>
        <p:nvPicPr>
          <p:cNvPr id="6" name="Graphic 5" descr="Tick with solid fill">
            <a:extLst>
              <a:ext uri="{FF2B5EF4-FFF2-40B4-BE49-F238E27FC236}">
                <a16:creationId xmlns:a16="http://schemas.microsoft.com/office/drawing/2014/main" id="{314C562D-4AD1-A252-B807-B8AB94CF1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5153" y="2000864"/>
            <a:ext cx="582562" cy="594852"/>
          </a:xfrm>
          <a:prstGeom prst="rect">
            <a:avLst/>
          </a:prstGeom>
        </p:spPr>
      </p:pic>
      <p:pic>
        <p:nvPicPr>
          <p:cNvPr id="7" name="Graphic 6" descr="Tick with solid fill">
            <a:extLst>
              <a:ext uri="{FF2B5EF4-FFF2-40B4-BE49-F238E27FC236}">
                <a16:creationId xmlns:a16="http://schemas.microsoft.com/office/drawing/2014/main" id="{21F1D6CE-3E3A-0685-CAC0-56D1211E7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5153" y="3401961"/>
            <a:ext cx="582562" cy="594852"/>
          </a:xfrm>
          <a:prstGeom prst="rect">
            <a:avLst/>
          </a:prstGeom>
        </p:spPr>
      </p:pic>
      <p:pic>
        <p:nvPicPr>
          <p:cNvPr id="8" name="Graphic 7" descr="Tick with solid fill">
            <a:extLst>
              <a:ext uri="{FF2B5EF4-FFF2-40B4-BE49-F238E27FC236}">
                <a16:creationId xmlns:a16="http://schemas.microsoft.com/office/drawing/2014/main" id="{A648759E-0F34-E978-3ADA-B1633DFDD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5153" y="4090218"/>
            <a:ext cx="582562" cy="594852"/>
          </a:xfrm>
          <a:prstGeom prst="rect">
            <a:avLst/>
          </a:prstGeom>
        </p:spPr>
      </p:pic>
      <p:pic>
        <p:nvPicPr>
          <p:cNvPr id="9" name="Graphic 8" descr="Tick with solid fill">
            <a:extLst>
              <a:ext uri="{FF2B5EF4-FFF2-40B4-BE49-F238E27FC236}">
                <a16:creationId xmlns:a16="http://schemas.microsoft.com/office/drawing/2014/main" id="{F58D26AD-4F5F-67A4-C1D7-E868260A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5154" y="5073444"/>
            <a:ext cx="582562" cy="594852"/>
          </a:xfrm>
          <a:prstGeom prst="rect">
            <a:avLst/>
          </a:prstGeom>
        </p:spPr>
      </p:pic>
      <p:pic>
        <p:nvPicPr>
          <p:cNvPr id="10" name="Graphic 9" descr="Tick with solid fill">
            <a:extLst>
              <a:ext uri="{FF2B5EF4-FFF2-40B4-BE49-F238E27FC236}">
                <a16:creationId xmlns:a16="http://schemas.microsoft.com/office/drawing/2014/main" id="{BD149AFD-8E45-B470-11D5-91642005A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8316" y="2738284"/>
            <a:ext cx="582562" cy="594852"/>
          </a:xfrm>
          <a:prstGeom prst="rect">
            <a:avLst/>
          </a:prstGeom>
        </p:spPr>
      </p:pic>
      <p:pic>
        <p:nvPicPr>
          <p:cNvPr id="11" name="Graphic 10" descr="Tick with solid fill">
            <a:extLst>
              <a:ext uri="{FF2B5EF4-FFF2-40B4-BE49-F238E27FC236}">
                <a16:creationId xmlns:a16="http://schemas.microsoft.com/office/drawing/2014/main" id="{F8E206DE-BBCD-7032-F9AE-AEBE552A8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8316" y="2000864"/>
            <a:ext cx="582562" cy="594852"/>
          </a:xfrm>
          <a:prstGeom prst="rect">
            <a:avLst/>
          </a:prstGeom>
        </p:spPr>
      </p:pic>
      <p:pic>
        <p:nvPicPr>
          <p:cNvPr id="12" name="Graphic 11" descr="Tick with solid fill">
            <a:extLst>
              <a:ext uri="{FF2B5EF4-FFF2-40B4-BE49-F238E27FC236}">
                <a16:creationId xmlns:a16="http://schemas.microsoft.com/office/drawing/2014/main" id="{B3D10B5A-85AC-03EF-7EE9-A13D3C81B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8315" y="3401961"/>
            <a:ext cx="582562" cy="594852"/>
          </a:xfrm>
          <a:prstGeom prst="rect">
            <a:avLst/>
          </a:prstGeom>
        </p:spPr>
      </p:pic>
      <p:pic>
        <p:nvPicPr>
          <p:cNvPr id="13" name="Graphic 12" descr="Tick with solid fill">
            <a:extLst>
              <a:ext uri="{FF2B5EF4-FFF2-40B4-BE49-F238E27FC236}">
                <a16:creationId xmlns:a16="http://schemas.microsoft.com/office/drawing/2014/main" id="{9F844C3C-B95C-6A4D-5F5C-1CE72C0FA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8314" y="5073444"/>
            <a:ext cx="582562" cy="594852"/>
          </a:xfrm>
          <a:prstGeom prst="rect">
            <a:avLst/>
          </a:prstGeom>
        </p:spPr>
      </p:pic>
      <p:pic>
        <p:nvPicPr>
          <p:cNvPr id="14" name="Graphic 13" descr="Tick with solid fill">
            <a:extLst>
              <a:ext uri="{FF2B5EF4-FFF2-40B4-BE49-F238E27FC236}">
                <a16:creationId xmlns:a16="http://schemas.microsoft.com/office/drawing/2014/main" id="{C6D5FE2D-1529-CCF4-DFF7-E8CF0B7CE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8314" y="4090218"/>
            <a:ext cx="582562" cy="594852"/>
          </a:xfrm>
          <a:prstGeom prst="rect">
            <a:avLst/>
          </a:prstGeom>
        </p:spPr>
      </p:pic>
      <p:pic>
        <p:nvPicPr>
          <p:cNvPr id="15" name="Graphic 14" descr="Tick with solid fill">
            <a:extLst>
              <a:ext uri="{FF2B5EF4-FFF2-40B4-BE49-F238E27FC236}">
                <a16:creationId xmlns:a16="http://schemas.microsoft.com/office/drawing/2014/main" id="{5052A707-03CC-ED2A-50B6-25B805545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5895" y="3328219"/>
            <a:ext cx="582562" cy="594852"/>
          </a:xfrm>
          <a:prstGeom prst="rect">
            <a:avLst/>
          </a:prstGeom>
        </p:spPr>
      </p:pic>
      <p:pic>
        <p:nvPicPr>
          <p:cNvPr id="16" name="Graphic 15" descr="Tick with solid fill">
            <a:extLst>
              <a:ext uri="{FF2B5EF4-FFF2-40B4-BE49-F238E27FC236}">
                <a16:creationId xmlns:a16="http://schemas.microsoft.com/office/drawing/2014/main" id="{3F54FC68-ACBD-2C20-B33A-8F7D840CA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5895" y="2738283"/>
            <a:ext cx="582562" cy="594852"/>
          </a:xfrm>
          <a:prstGeom prst="rect">
            <a:avLst/>
          </a:prstGeom>
        </p:spPr>
      </p:pic>
      <p:pic>
        <p:nvPicPr>
          <p:cNvPr id="18" name="Graphic 17" descr="Close with solid fill">
            <a:extLst>
              <a:ext uri="{FF2B5EF4-FFF2-40B4-BE49-F238E27FC236}">
                <a16:creationId xmlns:a16="http://schemas.microsoft.com/office/drawing/2014/main" id="{8DEC8230-DD3C-A86D-F801-7B59D3D9A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1316" y="4090218"/>
            <a:ext cx="631723" cy="607144"/>
          </a:xfrm>
          <a:prstGeom prst="rect">
            <a:avLst/>
          </a:prstGeom>
        </p:spPr>
      </p:pic>
      <p:pic>
        <p:nvPicPr>
          <p:cNvPr id="20" name="Graphic 19" descr="Close with solid fill">
            <a:extLst>
              <a:ext uri="{FF2B5EF4-FFF2-40B4-BE49-F238E27FC236}">
                <a16:creationId xmlns:a16="http://schemas.microsoft.com/office/drawing/2014/main" id="{01CDADA6-9BBF-2224-EEEB-8EFD96496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5896" y="4962830"/>
            <a:ext cx="631723" cy="607144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0AB5522F-78B9-543B-2051-2931A4349818}"/>
              </a:ext>
            </a:extLst>
          </p:cNvPr>
          <p:cNvSpPr txBox="1">
            <a:spLocks/>
          </p:cNvSpPr>
          <p:nvPr/>
        </p:nvSpPr>
        <p:spPr>
          <a:xfrm>
            <a:off x="1297481" y="5911960"/>
            <a:ext cx="8999127" cy="762000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rmAutofit/>
          </a:bodyPr>
          <a:lstStyle>
            <a:lvl1pPr>
              <a:defRPr sz="30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400"/>
              <a:t>*The above is broad guideline and all investments are assessed individually. Although non-standard assets can be held in a Master Trust impending IORPS legislation will make that difficult in practice.</a:t>
            </a:r>
          </a:p>
        </p:txBody>
      </p:sp>
      <p:pic>
        <p:nvPicPr>
          <p:cNvPr id="4" name="Graphic 3" descr="Close with solid fill">
            <a:extLst>
              <a:ext uri="{FF2B5EF4-FFF2-40B4-BE49-F238E27FC236}">
                <a16:creationId xmlns:a16="http://schemas.microsoft.com/office/drawing/2014/main" id="{2A728FC2-1AFC-3122-2440-6F4E6EFDF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1314" y="2025216"/>
            <a:ext cx="631723" cy="60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81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576B6-06D3-1352-B3F5-A3BB52612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769D3-7674-9CDD-847A-A8036C41E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317226"/>
            <a:ext cx="9525000" cy="549549"/>
          </a:xfrm>
        </p:spPr>
        <p:txBody>
          <a:bodyPr>
            <a:normAutofit/>
          </a:bodyPr>
          <a:lstStyle/>
          <a:p>
            <a:r>
              <a:rPr lang="en-IE"/>
              <a:t>The impact of compounding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BFC2AA-4B83-DEBD-B29E-0138FB052C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John and Mary have built pension funds of similar sizes.</a:t>
            </a:r>
          </a:p>
          <a:p>
            <a:r>
              <a:rPr lang="en-US"/>
              <a:t>Mary has incurred lower costs, because she has leveraged the power of compounding. </a:t>
            </a:r>
          </a:p>
          <a:p>
            <a:r>
              <a:rPr lang="en-US"/>
              <a:t>She invested earlier and allowed her pension more time to grow.</a:t>
            </a:r>
          </a:p>
          <a:p>
            <a:endParaRPr lang="en-GB"/>
          </a:p>
        </p:txBody>
      </p:sp>
      <p:graphicFrame>
        <p:nvGraphicFramePr>
          <p:cNvPr id="10" name="Chart Placeholder 9">
            <a:extLst>
              <a:ext uri="{FF2B5EF4-FFF2-40B4-BE49-F238E27FC236}">
                <a16:creationId xmlns:a16="http://schemas.microsoft.com/office/drawing/2014/main" id="{0E844DF7-D9B6-DFD7-5461-0E7FFA79041C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795148354"/>
              </p:ext>
            </p:extLst>
          </p:nvPr>
        </p:nvGraphicFramePr>
        <p:xfrm>
          <a:off x="1938337" y="1012031"/>
          <a:ext cx="64008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Table Placeholder 11">
            <a:extLst>
              <a:ext uri="{FF2B5EF4-FFF2-40B4-BE49-F238E27FC236}">
                <a16:creationId xmlns:a16="http://schemas.microsoft.com/office/drawing/2014/main" id="{CC4410EE-24B3-6122-419F-7F8B5C76B347}"/>
              </a:ext>
            </a:extLst>
          </p:cNvPr>
          <p:cNvGraphicFramePr>
            <a:graphicFrameLocks noGrp="1"/>
          </p:cNvGraphicFramePr>
          <p:nvPr>
            <p:ph type="tbl" sz="quarter" idx="12"/>
          </p:nvPr>
        </p:nvGraphicFramePr>
        <p:xfrm>
          <a:off x="2057400" y="4332288"/>
          <a:ext cx="6400800" cy="1967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3737442637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464940938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515027092"/>
                    </a:ext>
                  </a:extLst>
                </a:gridCol>
              </a:tblGrid>
              <a:tr h="34745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1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IE" sz="1400" b="1" i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7000">
                          <a:srgbClr val="5E8491"/>
                        </a:gs>
                        <a:gs pos="100000">
                          <a:srgbClr val="47626D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1">
                          <a:solidFill>
                            <a:schemeClr val="bg1"/>
                          </a:solidFill>
                          <a:effectLst/>
                        </a:rPr>
                        <a:t>Mary</a:t>
                      </a:r>
                      <a:endParaRPr lang="en-IE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381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7000">
                          <a:srgbClr val="5E8491"/>
                        </a:gs>
                        <a:gs pos="100000">
                          <a:srgbClr val="47626D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1">
                          <a:solidFill>
                            <a:schemeClr val="bg1"/>
                          </a:solidFill>
                          <a:effectLst/>
                        </a:rPr>
                        <a:t>John</a:t>
                      </a:r>
                      <a:endParaRPr lang="en-IE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381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7000">
                          <a:srgbClr val="5E8491"/>
                        </a:gs>
                        <a:gs pos="100000">
                          <a:srgbClr val="47626D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6178452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0">
                          <a:solidFill>
                            <a:schemeClr val="bg1"/>
                          </a:solidFill>
                          <a:effectLst/>
                        </a:rPr>
                        <a:t>Regular contribution </a:t>
                      </a:r>
                      <a:endParaRPr lang="en-IE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0">
                          <a:solidFill>
                            <a:schemeClr val="bg1"/>
                          </a:solidFill>
                          <a:effectLst/>
                        </a:rPr>
                        <a:t>€200 per month </a:t>
                      </a:r>
                      <a:endParaRPr lang="en-IE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0">
                          <a:solidFill>
                            <a:schemeClr val="bg1"/>
                          </a:solidFill>
                          <a:effectLst/>
                        </a:rPr>
                        <a:t>€400 per month </a:t>
                      </a:r>
                      <a:endParaRPr lang="en-IE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8675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0">
                          <a:solidFill>
                            <a:schemeClr val="bg1"/>
                          </a:solidFill>
                          <a:effectLst/>
                        </a:rPr>
                        <a:t>Duration </a:t>
                      </a:r>
                      <a:endParaRPr lang="en-IE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0">
                          <a:solidFill>
                            <a:schemeClr val="bg1"/>
                          </a:solidFill>
                          <a:effectLst/>
                        </a:rPr>
                        <a:t>40 years </a:t>
                      </a:r>
                      <a:endParaRPr lang="en-IE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0">
                          <a:solidFill>
                            <a:schemeClr val="bg1"/>
                          </a:solidFill>
                          <a:effectLst/>
                        </a:rPr>
                        <a:t>30 years </a:t>
                      </a:r>
                      <a:endParaRPr lang="en-IE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44576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0">
                          <a:solidFill>
                            <a:schemeClr val="bg1"/>
                          </a:solidFill>
                          <a:effectLst/>
                        </a:rPr>
                        <a:t>Investment return </a:t>
                      </a:r>
                      <a:endParaRPr lang="en-IE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0">
                          <a:solidFill>
                            <a:schemeClr val="bg1"/>
                          </a:solidFill>
                          <a:effectLst/>
                        </a:rPr>
                        <a:t>6% per year </a:t>
                      </a:r>
                      <a:endParaRPr lang="en-IE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0">
                          <a:solidFill>
                            <a:schemeClr val="bg1"/>
                          </a:solidFill>
                          <a:effectLst/>
                        </a:rPr>
                        <a:t>6% per year </a:t>
                      </a:r>
                      <a:endParaRPr lang="en-IE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53701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0">
                          <a:solidFill>
                            <a:schemeClr val="bg1"/>
                          </a:solidFill>
                          <a:effectLst/>
                        </a:rPr>
                        <a:t>Cost of contributions </a:t>
                      </a:r>
                      <a:endParaRPr lang="en-IE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0">
                          <a:solidFill>
                            <a:schemeClr val="bg1"/>
                          </a:solidFill>
                          <a:effectLst/>
                        </a:rPr>
                        <a:t>€96,000 </a:t>
                      </a:r>
                      <a:endParaRPr lang="en-IE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0">
                          <a:solidFill>
                            <a:schemeClr val="bg1"/>
                          </a:solidFill>
                          <a:effectLst/>
                        </a:rPr>
                        <a:t>€114,000 </a:t>
                      </a:r>
                      <a:endParaRPr lang="en-IE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2535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0">
                          <a:solidFill>
                            <a:schemeClr val="bg1"/>
                          </a:solidFill>
                          <a:effectLst/>
                        </a:rPr>
                        <a:t>Value at retirement </a:t>
                      </a:r>
                      <a:endParaRPr lang="en-IE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0">
                          <a:solidFill>
                            <a:schemeClr val="bg1"/>
                          </a:solidFill>
                          <a:effectLst/>
                        </a:rPr>
                        <a:t>€425,331 </a:t>
                      </a:r>
                      <a:endParaRPr lang="en-IE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IE" sz="1400" b="0">
                          <a:solidFill>
                            <a:schemeClr val="bg1"/>
                          </a:solidFill>
                          <a:effectLst/>
                        </a:rPr>
                        <a:t>€431,523 </a:t>
                      </a:r>
                      <a:endParaRPr lang="en-IE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4677" marR="14677" marT="7339" marB="73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1455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8E391-334C-0A7C-00BD-3AF75B922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CEF04-8E92-3FED-A5DC-2C7620F7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90" y="445238"/>
            <a:ext cx="3388932" cy="3440962"/>
          </a:xfrm>
        </p:spPr>
        <p:txBody>
          <a:bodyPr/>
          <a:lstStyle/>
          <a:p>
            <a:r>
              <a:rPr lang="en-GB" sz="4000"/>
              <a:t>So what are your 3 key </a:t>
            </a:r>
            <a:br>
              <a:rPr lang="en-GB" sz="4000"/>
            </a:br>
            <a:r>
              <a:rPr lang="en-GB" sz="4000"/>
              <a:t>messages to Business Owners when looking at pensions?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37B92-AF9D-7490-295A-E72ED02C9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Only 3!!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1305A4-F87D-E8B0-CF0E-93645AE3C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894282"/>
            <a:ext cx="5154600" cy="1981583"/>
          </a:xfrm>
        </p:spPr>
        <p:txBody>
          <a:bodyPr/>
          <a:lstStyle/>
          <a:p>
            <a:r>
              <a:rPr lang="en-GB"/>
              <a:t>1. Have a plan for you the    individual, give yourself options. </a:t>
            </a:r>
          </a:p>
          <a:p>
            <a:r>
              <a:rPr lang="en-GB"/>
              <a:t>2. Don’t just default to thinking about investment options. Get advice around pension structures too.</a:t>
            </a:r>
          </a:p>
          <a:p>
            <a:r>
              <a:rPr lang="en-GB"/>
              <a:t>3. Compounding &amp; Euro cost average are very powerful so don’t just view a pension as a wealth extraction tool.</a:t>
            </a:r>
          </a:p>
        </p:txBody>
      </p:sp>
    </p:spTree>
    <p:extLst>
      <p:ext uri="{BB962C8B-B14F-4D97-AF65-F5344CB8AC3E}">
        <p14:creationId xmlns:p14="http://schemas.microsoft.com/office/powerpoint/2010/main" val="560171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8AFF-CF86-9DA2-6292-CA7E0507E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Study 1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B48AA77-770C-5912-3525-39B5755E39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735555"/>
              </p:ext>
            </p:extLst>
          </p:nvPr>
        </p:nvGraphicFramePr>
        <p:xfrm>
          <a:off x="1690076" y="1807307"/>
          <a:ext cx="10419948" cy="3566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4831">
                  <a:extLst>
                    <a:ext uri="{9D8B030D-6E8A-4147-A177-3AD203B41FA5}">
                      <a16:colId xmlns:a16="http://schemas.microsoft.com/office/drawing/2014/main" val="2739248296"/>
                    </a:ext>
                  </a:extLst>
                </a:gridCol>
                <a:gridCol w="7085117">
                  <a:extLst>
                    <a:ext uri="{9D8B030D-6E8A-4147-A177-3AD203B41FA5}">
                      <a16:colId xmlns:a16="http://schemas.microsoft.com/office/drawing/2014/main" val="1256982722"/>
                    </a:ext>
                  </a:extLst>
                </a:gridCol>
              </a:tblGrid>
              <a:tr h="30823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>
                          <a:effectLst/>
                        </a:rPr>
                        <a:t>Client profile</a:t>
                      </a:r>
                      <a:endParaRPr lang="en-GB">
                        <a:effectLst/>
                      </a:endParaRPr>
                    </a:p>
                    <a:p>
                      <a:pPr>
                        <a:buNone/>
                      </a:pPr>
                      <a:endParaRPr lang="en-GB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GB" b="0">
                          <a:effectLst/>
                        </a:rPr>
                        <a:t>Ages 57 &amp; 61</a:t>
                      </a:r>
                    </a:p>
                    <a:p>
                      <a:pPr>
                        <a:buNone/>
                      </a:pPr>
                      <a:r>
                        <a:rPr lang="en-GB" b="0">
                          <a:effectLst/>
                        </a:rPr>
                        <a:t>Married</a:t>
                      </a:r>
                    </a:p>
                    <a:p>
                      <a:pPr>
                        <a:buNone/>
                      </a:pPr>
                      <a:r>
                        <a:rPr lang="en-GB" b="0">
                          <a:effectLst/>
                        </a:rPr>
                        <a:t>Grown children – 3</a:t>
                      </a:r>
                    </a:p>
                    <a:p>
                      <a:pPr>
                        <a:buNone/>
                      </a:pPr>
                      <a:r>
                        <a:rPr lang="en-GB" b="0">
                          <a:effectLst/>
                        </a:rPr>
                        <a:t>Directors of company, 90%, since 2009, business worth €5-6.5m</a:t>
                      </a:r>
                    </a:p>
                    <a:p>
                      <a:pPr>
                        <a:buNone/>
                      </a:pPr>
                      <a:r>
                        <a:rPr lang="en-GB" b="0">
                          <a:effectLst/>
                        </a:rPr>
                        <a:t>Executive pensions</a:t>
                      </a:r>
                    </a:p>
                    <a:p>
                      <a:pPr>
                        <a:buNone/>
                      </a:pPr>
                      <a:r>
                        <a:rPr lang="en-GB" b="0">
                          <a:effectLst/>
                        </a:rPr>
                        <a:t>Pension 1 -  €745k</a:t>
                      </a:r>
                    </a:p>
                    <a:p>
                      <a:pPr>
                        <a:buNone/>
                      </a:pPr>
                      <a:r>
                        <a:rPr lang="en-GB" b="0">
                          <a:effectLst/>
                        </a:rPr>
                        <a:t>Pension 2 -  €239k</a:t>
                      </a:r>
                    </a:p>
                    <a:p>
                      <a:pPr>
                        <a:buNone/>
                      </a:pPr>
                      <a:r>
                        <a:rPr lang="en-GB" b="0">
                          <a:effectLst/>
                        </a:rPr>
                        <a:t>No other preserved benefits</a:t>
                      </a:r>
                    </a:p>
                    <a:p>
                      <a:pPr>
                        <a:buNone/>
                      </a:pPr>
                      <a:endParaRPr lang="en-GB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>
                          <a:effectLst/>
                        </a:rPr>
                        <a:t>Client Needs</a:t>
                      </a:r>
                      <a:endParaRPr lang="en-GB">
                        <a:effectLst/>
                      </a:endParaRPr>
                    </a:p>
                    <a:p>
                      <a:pPr>
                        <a:buNone/>
                      </a:pPr>
                      <a:endParaRPr lang="en-GB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GB" b="0">
                          <a:effectLst/>
                        </a:rPr>
                        <a:t>Tax efficient retirement advice </a:t>
                      </a:r>
                    </a:p>
                    <a:p>
                      <a:pPr>
                        <a:buNone/>
                      </a:pPr>
                      <a:r>
                        <a:rPr lang="en-GB" b="0">
                          <a:effectLst/>
                        </a:rPr>
                        <a:t>Pension fund threshold management &amp; flexible phased drawdown advice</a:t>
                      </a:r>
                    </a:p>
                    <a:p>
                      <a:pPr>
                        <a:buNone/>
                      </a:pPr>
                      <a:endParaRPr lang="en-GB" b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GB" b="0">
                          <a:effectLst/>
                        </a:rPr>
                        <a:t>Shareholder Protection</a:t>
                      </a:r>
                    </a:p>
                    <a:p>
                      <a:pPr>
                        <a:buNone/>
                      </a:pPr>
                      <a:endParaRPr lang="en-GB" b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GB" b="0">
                          <a:effectLst/>
                        </a:rPr>
                        <a:t>Investment solutions for personal money</a:t>
                      </a:r>
                    </a:p>
                    <a:p>
                      <a:pPr>
                        <a:buNone/>
                      </a:pPr>
                      <a:endParaRPr lang="en-GB" b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GB" b="0">
                          <a:effectLst/>
                        </a:rPr>
                        <a:t>Tax efficient estate planning advice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802385"/>
                  </a:ext>
                </a:extLst>
              </a:tr>
            </a:tbl>
          </a:graphicData>
        </a:graphic>
      </p:graphicFrame>
      <p:pic>
        <p:nvPicPr>
          <p:cNvPr id="10" name="Picture 9" descr="A person and person sitting in chairs&#10;&#10;AI-generated content may be incorrect.">
            <a:extLst>
              <a:ext uri="{FF2B5EF4-FFF2-40B4-BE49-F238E27FC236}">
                <a16:creationId xmlns:a16="http://schemas.microsoft.com/office/drawing/2014/main" id="{5DD77FB9-5ADD-F591-000E-BB3BF79B8D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962" y="3427693"/>
            <a:ext cx="3111110" cy="363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16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E1D45-A901-1E9D-B360-D73C6B61C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C2A51-6023-3609-5F92-E04F26E31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Study 1 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2F76C4-A55F-16EE-BE8C-DB6F13ADD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18882"/>
              </p:ext>
            </p:extLst>
          </p:nvPr>
        </p:nvGraphicFramePr>
        <p:xfrm>
          <a:off x="1278193" y="1020096"/>
          <a:ext cx="9638599" cy="54990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0903">
                  <a:extLst>
                    <a:ext uri="{9D8B030D-6E8A-4147-A177-3AD203B41FA5}">
                      <a16:colId xmlns:a16="http://schemas.microsoft.com/office/drawing/2014/main" val="4125262320"/>
                    </a:ext>
                  </a:extLst>
                </a:gridCol>
                <a:gridCol w="6467696">
                  <a:extLst>
                    <a:ext uri="{9D8B030D-6E8A-4147-A177-3AD203B41FA5}">
                      <a16:colId xmlns:a16="http://schemas.microsoft.com/office/drawing/2014/main" val="966280233"/>
                    </a:ext>
                  </a:extLst>
                </a:gridCol>
              </a:tblGrid>
              <a:tr h="560438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>
                          <a:effectLst/>
                        </a:rPr>
                        <a:t>Unio’s approach &amp; Solutions Implemented</a:t>
                      </a:r>
                      <a:endParaRPr lang="en-GB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0452743"/>
                  </a:ext>
                </a:extLst>
              </a:tr>
              <a:tr h="85330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0">
                          <a:effectLst/>
                        </a:rPr>
                        <a:t>Cashflow Modelling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All assets included, providing clear view from now and into the future, includes life events such as retirement, property sales and planned wealth transfers.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7189021"/>
                  </a:ext>
                </a:extLst>
              </a:tr>
              <a:tr h="20942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0">
                          <a:effectLst/>
                        </a:rPr>
                        <a:t>Tax Efficient Retirement Planning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Work Sans"/>
                        </a:rPr>
                        <a:t>Provided technical retirement planning for both: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600" b="0" i="0" u="none" strike="noStrike" noProof="0">
                        <a:solidFill>
                          <a:schemeClr val="bg1"/>
                        </a:solidFill>
                        <a:effectLst/>
                        <a:latin typeface="Work San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Work Sans"/>
                        </a:rPr>
                        <a:t>Tom: Plans to work until at least 65. Showed how the business can reach the €2.8m SFT by 65, with the option to stop contributions early.</a:t>
                      </a:r>
                      <a:endParaRPr lang="en-GB" sz="1600" b="0" i="0" u="none" strike="noStrike" noProof="0">
                        <a:solidFill>
                          <a:schemeClr val="bg1"/>
                        </a:solidFill>
                        <a:latin typeface="Work Sans"/>
                      </a:endParaRPr>
                    </a:p>
                    <a:p>
                      <a:pPr lvl="0" algn="l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Work Sans"/>
                        </a:rPr>
                        <a:t>Mary: Wants to retire ASAP. Used maximum funding to extract money from the business, significantly boosting her pension and maximizing her TFLS.</a:t>
                      </a:r>
                      <a:endParaRPr lang="en-GB" sz="1600" b="0" i="0" u="none" strike="noStrike" noProof="0">
                        <a:solidFill>
                          <a:schemeClr val="bg1"/>
                        </a:solidFill>
                        <a:latin typeface="Work San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0351236"/>
                  </a:ext>
                </a:extLst>
              </a:tr>
              <a:tr h="5688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0">
                          <a:effectLst/>
                        </a:rPr>
                        <a:t>Personal Monies &amp; Investments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Implemented a diversified investment portfolio for excess income to achieve medium to long term growth.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103271"/>
                  </a:ext>
                </a:extLst>
              </a:tr>
              <a:tr h="142216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0">
                          <a:effectLst/>
                        </a:rPr>
                        <a:t>Estate Planning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Given their substantial asset base the clients have ongoing need for tax- efficient wealth transfer. </a:t>
                      </a:r>
                    </a:p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Maximised annual tax-free gifting – €3,000 per person per year to children, grandchildren, in laws.</a:t>
                      </a:r>
                    </a:p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chemeClr val="bg1"/>
                          </a:solidFill>
                          <a:effectLst/>
                        </a:rPr>
                        <a:t>Established section 72 &amp; 73 life policies and savings.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182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575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FB717-3280-9649-1BB0-CB769C84F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588749-92FE-8D37-39B7-4C45F8BC04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300</a:t>
            </a:r>
          </a:p>
          <a:p>
            <a:pPr lvl="1"/>
            <a:r>
              <a:rPr lang="en-US"/>
              <a:t>Employees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6DA7F8-552A-E22F-5BC8-A3D5D76E02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€14bn</a:t>
            </a:r>
          </a:p>
          <a:p>
            <a:pPr lvl="1"/>
            <a:r>
              <a:rPr lang="en-US"/>
              <a:t>Assets under investment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0698E9D-24DC-C6C4-0B40-A740551782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30</a:t>
            </a:r>
          </a:p>
          <a:p>
            <a:pPr lvl="1"/>
            <a:r>
              <a:rPr lang="en-GB"/>
              <a:t>Years of investment experience</a:t>
            </a:r>
          </a:p>
          <a:p>
            <a:pPr lvl="1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726955-BC1E-09CC-4A31-8E0BFCA0FA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4</a:t>
            </a:r>
          </a:p>
          <a:p>
            <a:pPr lvl="1"/>
            <a:r>
              <a:rPr lang="en-US"/>
              <a:t>Locations: Dublin, Cork, Galway &amp; Limerick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34216-6504-8FC9-EDBB-6C308B81C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are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53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9B79-00BB-3F8A-11D5-CE020474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56" y="258832"/>
            <a:ext cx="10040638" cy="3446502"/>
          </a:xfrm>
        </p:spPr>
        <p:txBody>
          <a:bodyPr/>
          <a:lstStyle/>
          <a:p>
            <a:r>
              <a:rPr lang="en-GB"/>
              <a:t>Next Steps</a:t>
            </a:r>
            <a:endParaRPr lang="en-US"/>
          </a:p>
        </p:txBody>
      </p:sp>
      <p:pic>
        <p:nvPicPr>
          <p:cNvPr id="5" name="Google Shape;1245;p188">
            <a:extLst>
              <a:ext uri="{FF2B5EF4-FFF2-40B4-BE49-F238E27FC236}">
                <a16:creationId xmlns:a16="http://schemas.microsoft.com/office/drawing/2014/main" id="{8F06738F-7D07-862D-7641-1AC9A6AEAC2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1126" r="-365"/>
          <a:stretch/>
        </p:blipFill>
        <p:spPr>
          <a:xfrm>
            <a:off x="2671763" y="1619468"/>
            <a:ext cx="9013681" cy="45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99A57D-E6B6-8DF4-56CB-20D17193D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71" y="2383619"/>
            <a:ext cx="2792811" cy="32119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9B8078-2472-F40C-8170-AA23FA703345}"/>
              </a:ext>
            </a:extLst>
          </p:cNvPr>
          <p:cNvSpPr txBox="1"/>
          <p:nvPr/>
        </p:nvSpPr>
        <p:spPr>
          <a:xfrm>
            <a:off x="386633" y="794460"/>
            <a:ext cx="1113156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>
                <a:solidFill>
                  <a:schemeClr val="bg1"/>
                </a:solidFill>
              </a:rPr>
              <a:t>Interested in a pension review? Your details will be submitted directly to a Unio wealth adviser for a consultation. </a:t>
            </a:r>
          </a:p>
          <a:p>
            <a:r>
              <a:rPr lang="en-IE">
                <a:hlinkClick r:id="rId4"/>
              </a:rPr>
              <a:t>unio.ie/pensions2025</a:t>
            </a:r>
            <a:endParaRPr lang="en-IE"/>
          </a:p>
        </p:txBody>
      </p:sp>
      <p:pic>
        <p:nvPicPr>
          <p:cNvPr id="3" name="Picture 2" descr="A person and person sitting in chairs with their feet on a computer&#10;&#10;AI-generated content may be incorrect.">
            <a:extLst>
              <a:ext uri="{FF2B5EF4-FFF2-40B4-BE49-F238E27FC236}">
                <a16:creationId xmlns:a16="http://schemas.microsoft.com/office/drawing/2014/main" id="{32BF9CCA-6B37-EDDD-9A8B-9BFEDF4BD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223" y="1982166"/>
            <a:ext cx="6792644" cy="361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46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8CEF2-A887-D262-D51F-20060D8D9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/>
              <a:t>Q&amp;A..</a:t>
            </a:r>
          </a:p>
        </p:txBody>
      </p:sp>
    </p:spTree>
    <p:extLst>
      <p:ext uri="{BB962C8B-B14F-4D97-AF65-F5344CB8AC3E}">
        <p14:creationId xmlns:p14="http://schemas.microsoft.com/office/powerpoint/2010/main" val="1342623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449CE-4D4D-A21D-D0F7-A74A5D96E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E42B6B-87DD-FBB9-1BF4-86CEB03F8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5064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9034B-4E6E-CC08-5DC8-07E7E36DA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56DB-208C-0337-2C01-992131D64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80" y="660189"/>
            <a:ext cx="4140935" cy="954228"/>
          </a:xfrm>
        </p:spPr>
        <p:txBody>
          <a:bodyPr/>
          <a:lstStyle/>
          <a:p>
            <a:r>
              <a:rPr lang="en-GB" sz="3200"/>
              <a:t>Unio SME Team</a:t>
            </a:r>
            <a:r>
              <a:rPr lang="en-GB"/>
              <a:t> </a:t>
            </a:r>
            <a:br>
              <a:rPr lang="en-GB"/>
            </a:br>
            <a:r>
              <a:rPr lang="en-GB" sz="2800"/>
              <a:t>Our Expertise- </a:t>
            </a:r>
            <a:br>
              <a:rPr lang="en-GB" sz="2800"/>
            </a:br>
            <a:r>
              <a:rPr lang="en-GB" sz="2800"/>
              <a:t>Located where you 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BDD8E-FDF4-E58C-6CAF-A0CAD1BC1A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1831" y="2923654"/>
            <a:ext cx="2917354" cy="1517831"/>
          </a:xfrm>
        </p:spPr>
        <p:txBody>
          <a:bodyPr/>
          <a:lstStyle/>
          <a:p>
            <a:r>
              <a:rPr lang="en-IE" dirty="0">
                <a:solidFill>
                  <a:schemeClr val="bg2"/>
                </a:solidFill>
                <a:latin typeface="Work Sans"/>
              </a:rPr>
              <a:t>We have</a:t>
            </a:r>
            <a:r>
              <a:rPr lang="en-IE" sz="1500" dirty="0">
                <a:solidFill>
                  <a:schemeClr val="bg2"/>
                </a:solidFill>
                <a:latin typeface="Work Sans"/>
              </a:rPr>
              <a:t> </a:t>
            </a:r>
            <a:r>
              <a:rPr lang="en-IE" dirty="0">
                <a:solidFill>
                  <a:schemeClr val="bg2"/>
                </a:solidFill>
                <a:latin typeface="Work Sans"/>
              </a:rPr>
              <a:t>a </a:t>
            </a:r>
            <a:r>
              <a:rPr lang="en-IE" sz="1500" dirty="0">
                <a:solidFill>
                  <a:schemeClr val="bg2"/>
                </a:solidFill>
                <a:latin typeface="Work Sans"/>
              </a:rPr>
              <a:t>team </a:t>
            </a:r>
            <a:r>
              <a:rPr lang="en-IE" dirty="0">
                <a:solidFill>
                  <a:schemeClr val="bg2"/>
                </a:solidFill>
                <a:latin typeface="Work Sans"/>
              </a:rPr>
              <a:t>of Advisers, solely dedicated to advising business owners and professionals operating in the SME sector in Ireland. </a:t>
            </a:r>
            <a:endParaRPr lang="en-IE" sz="1500" dirty="0">
              <a:solidFill>
                <a:schemeClr val="bg2"/>
              </a:solidFill>
              <a:latin typeface="Work San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60A8EA-0161-D0D1-410A-6437046FED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62141" y="638013"/>
            <a:ext cx="1139809" cy="620622"/>
          </a:xfrm>
        </p:spPr>
        <p:txBody>
          <a:bodyPr/>
          <a:lstStyle/>
          <a:p>
            <a:r>
              <a:rPr lang="en-US">
                <a:latin typeface="Work Sans SemiBold"/>
              </a:rPr>
              <a:t>Ronan Twomey</a:t>
            </a:r>
            <a:endParaRPr lang="en-US"/>
          </a:p>
          <a:p>
            <a:pPr lvl="1"/>
            <a:r>
              <a:rPr lang="en-US"/>
              <a:t>Private Client Adviser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AC8EF6E-CF94-F088-6BE4-A401889383D3}"/>
              </a:ext>
            </a:extLst>
          </p:cNvPr>
          <p:cNvSpPr txBox="1">
            <a:spLocks/>
          </p:cNvSpPr>
          <p:nvPr/>
        </p:nvSpPr>
        <p:spPr>
          <a:xfrm>
            <a:off x="5105336" y="240567"/>
            <a:ext cx="1138244" cy="183064"/>
          </a:xfrm>
          <a:prstGeom prst="rect">
            <a:avLst/>
          </a:prstGeom>
        </p:spPr>
        <p:txBody>
          <a:bodyPr wrap="square" lIns="0" tIns="36000" rIns="36000" bIns="36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800" b="0" i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800" b="1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600" b="1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600" b="1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600" b="1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600" b="1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600" b="1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600" b="1">
                <a:latin typeface="+mn-lt"/>
                <a:ea typeface="+mn-ea"/>
                <a:cs typeface="+mn-cs"/>
              </a:defRPr>
            </a:lvl9pPr>
          </a:lstStyle>
          <a:p>
            <a:r>
              <a:rPr lang="en-IE" b="1">
                <a:latin typeface="Work Sans Light"/>
              </a:rPr>
              <a:t>Dublin</a:t>
            </a:r>
          </a:p>
          <a:p>
            <a:endParaRPr lang="en-IE">
              <a:solidFill>
                <a:schemeClr val="bg2"/>
              </a:solidFill>
              <a:latin typeface="Work Sans Light" pitchFamily="2" charset="77"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76E964A-3131-A66B-AEB8-5C4B1C193842}"/>
              </a:ext>
            </a:extLst>
          </p:cNvPr>
          <p:cNvSpPr txBox="1">
            <a:spLocks/>
          </p:cNvSpPr>
          <p:nvPr/>
        </p:nvSpPr>
        <p:spPr>
          <a:xfrm>
            <a:off x="8019541" y="642929"/>
            <a:ext cx="1016906" cy="60833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36000" bIns="36000" anchor="t" anchorCtr="0">
            <a:noAutofit/>
          </a:bodyPr>
          <a:lstStyle>
            <a:lvl1pPr marL="0">
              <a:defRPr sz="900" b="0" i="0">
                <a:solidFill>
                  <a:schemeClr val="bg1"/>
                </a:solidFill>
                <a:latin typeface="Work Sans SemiBold" pitchFamily="2" charset="0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4556">
              <a:defRPr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31833">
              <a:defRPr>
                <a:latin typeface="+mn-lt"/>
                <a:ea typeface="+mn-ea"/>
                <a:cs typeface="+mn-cs"/>
              </a:defRPr>
            </a:lvl4pPr>
            <a:lvl5pPr marL="1109110">
              <a:defRPr>
                <a:latin typeface="+mn-lt"/>
                <a:ea typeface="+mn-ea"/>
                <a:cs typeface="+mn-cs"/>
              </a:defRPr>
            </a:lvl5pPr>
            <a:lvl6pPr marL="1386389">
              <a:defRPr>
                <a:latin typeface="+mn-lt"/>
                <a:ea typeface="+mn-ea"/>
                <a:cs typeface="+mn-cs"/>
              </a:defRPr>
            </a:lvl6pPr>
            <a:lvl7pPr marL="1663666">
              <a:defRPr>
                <a:latin typeface="+mn-lt"/>
                <a:ea typeface="+mn-ea"/>
                <a:cs typeface="+mn-cs"/>
              </a:defRPr>
            </a:lvl7pPr>
            <a:lvl8pPr marL="1940944">
              <a:defRPr>
                <a:latin typeface="+mn-lt"/>
                <a:ea typeface="+mn-ea"/>
                <a:cs typeface="+mn-cs"/>
              </a:defRPr>
            </a:lvl8pPr>
            <a:lvl9pPr marL="22182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Work Sans SemiBold"/>
              </a:rPr>
              <a:t>Elizabeth Byrne</a:t>
            </a:r>
            <a:endParaRPr lang="en-US"/>
          </a:p>
          <a:p>
            <a:pPr lvl="1"/>
            <a:r>
              <a:rPr lang="en-US"/>
              <a:t>Private Client Adviser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ED39F77E-2986-02A6-8441-CA79DCB4EAC9}"/>
              </a:ext>
            </a:extLst>
          </p:cNvPr>
          <p:cNvSpPr txBox="1">
            <a:spLocks/>
          </p:cNvSpPr>
          <p:nvPr/>
        </p:nvSpPr>
        <p:spPr>
          <a:xfrm>
            <a:off x="10244088" y="655218"/>
            <a:ext cx="1016906" cy="60833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36000" bIns="36000" anchor="t" anchorCtr="0">
            <a:noAutofit/>
          </a:bodyPr>
          <a:lstStyle>
            <a:lvl1pPr marL="0">
              <a:defRPr sz="900" b="0" i="0">
                <a:solidFill>
                  <a:schemeClr val="bg1"/>
                </a:solidFill>
                <a:latin typeface="Work Sans SemiBold" pitchFamily="2" charset="0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4556">
              <a:defRPr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31833">
              <a:defRPr>
                <a:latin typeface="+mn-lt"/>
                <a:ea typeface="+mn-ea"/>
                <a:cs typeface="+mn-cs"/>
              </a:defRPr>
            </a:lvl4pPr>
            <a:lvl5pPr marL="1109110">
              <a:defRPr>
                <a:latin typeface="+mn-lt"/>
                <a:ea typeface="+mn-ea"/>
                <a:cs typeface="+mn-cs"/>
              </a:defRPr>
            </a:lvl5pPr>
            <a:lvl6pPr marL="1386389">
              <a:defRPr>
                <a:latin typeface="+mn-lt"/>
                <a:ea typeface="+mn-ea"/>
                <a:cs typeface="+mn-cs"/>
              </a:defRPr>
            </a:lvl6pPr>
            <a:lvl7pPr marL="1663666">
              <a:defRPr>
                <a:latin typeface="+mn-lt"/>
                <a:ea typeface="+mn-ea"/>
                <a:cs typeface="+mn-cs"/>
              </a:defRPr>
            </a:lvl7pPr>
            <a:lvl8pPr marL="1940944">
              <a:defRPr>
                <a:latin typeface="+mn-lt"/>
                <a:ea typeface="+mn-ea"/>
                <a:cs typeface="+mn-cs"/>
              </a:defRPr>
            </a:lvl8pPr>
            <a:lvl9pPr marL="22182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Work Sans SemiBold"/>
              </a:rPr>
              <a:t>Greg Cunnigham</a:t>
            </a:r>
            <a:endParaRPr lang="en-US"/>
          </a:p>
          <a:p>
            <a:pPr lvl="1"/>
            <a:r>
              <a:rPr lang="en-US"/>
              <a:t>Private Client Adviser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992D9F05-28AC-EF70-69E1-21ED813AB281}"/>
              </a:ext>
            </a:extLst>
          </p:cNvPr>
          <p:cNvSpPr txBox="1">
            <a:spLocks/>
          </p:cNvSpPr>
          <p:nvPr/>
        </p:nvSpPr>
        <p:spPr>
          <a:xfrm>
            <a:off x="5974871" y="1488168"/>
            <a:ext cx="1139809" cy="62062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36000" bIns="36000" anchor="t" anchorCtr="0">
            <a:noAutofit/>
          </a:bodyPr>
          <a:lstStyle>
            <a:lvl1pPr marL="0">
              <a:defRPr sz="900" b="0" i="0">
                <a:solidFill>
                  <a:schemeClr val="bg1"/>
                </a:solidFill>
                <a:latin typeface="Work Sans SemiBold" pitchFamily="2" charset="0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4556">
              <a:defRPr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31833">
              <a:defRPr>
                <a:latin typeface="+mn-lt"/>
                <a:ea typeface="+mn-ea"/>
                <a:cs typeface="+mn-cs"/>
              </a:defRPr>
            </a:lvl4pPr>
            <a:lvl5pPr marL="1109110">
              <a:defRPr>
                <a:latin typeface="+mn-lt"/>
                <a:ea typeface="+mn-ea"/>
                <a:cs typeface="+mn-cs"/>
              </a:defRPr>
            </a:lvl5pPr>
            <a:lvl6pPr marL="1386389">
              <a:defRPr>
                <a:latin typeface="+mn-lt"/>
                <a:ea typeface="+mn-ea"/>
                <a:cs typeface="+mn-cs"/>
              </a:defRPr>
            </a:lvl6pPr>
            <a:lvl7pPr marL="1663666">
              <a:defRPr>
                <a:latin typeface="+mn-lt"/>
                <a:ea typeface="+mn-ea"/>
                <a:cs typeface="+mn-cs"/>
              </a:defRPr>
            </a:lvl7pPr>
            <a:lvl8pPr marL="1940944">
              <a:defRPr>
                <a:latin typeface="+mn-lt"/>
                <a:ea typeface="+mn-ea"/>
                <a:cs typeface="+mn-cs"/>
              </a:defRPr>
            </a:lvl8pPr>
            <a:lvl9pPr marL="22182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Work Sans SemiBold"/>
              </a:rPr>
              <a:t>Emma May O'Neill</a:t>
            </a:r>
            <a:endParaRPr lang="en-US" err="1"/>
          </a:p>
          <a:p>
            <a:pPr lvl="1"/>
            <a:r>
              <a:rPr lang="en-US"/>
              <a:t>Client Relationship Manager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2F050BD2-9C14-21A3-2D4A-3844479F9E21}"/>
              </a:ext>
            </a:extLst>
          </p:cNvPr>
          <p:cNvSpPr txBox="1">
            <a:spLocks/>
          </p:cNvSpPr>
          <p:nvPr/>
        </p:nvSpPr>
        <p:spPr>
          <a:xfrm>
            <a:off x="8019541" y="1490788"/>
            <a:ext cx="1016906" cy="60833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36000" bIns="36000" anchor="t" anchorCtr="0">
            <a:noAutofit/>
          </a:bodyPr>
          <a:lstStyle>
            <a:lvl1pPr marL="0">
              <a:defRPr sz="900" b="0" i="0">
                <a:solidFill>
                  <a:schemeClr val="bg1"/>
                </a:solidFill>
                <a:latin typeface="Work Sans SemiBold" pitchFamily="2" charset="0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4556">
              <a:defRPr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31833">
              <a:defRPr>
                <a:latin typeface="+mn-lt"/>
                <a:ea typeface="+mn-ea"/>
                <a:cs typeface="+mn-cs"/>
              </a:defRPr>
            </a:lvl4pPr>
            <a:lvl5pPr marL="1109110">
              <a:defRPr>
                <a:latin typeface="+mn-lt"/>
                <a:ea typeface="+mn-ea"/>
                <a:cs typeface="+mn-cs"/>
              </a:defRPr>
            </a:lvl5pPr>
            <a:lvl6pPr marL="1386389">
              <a:defRPr>
                <a:latin typeface="+mn-lt"/>
                <a:ea typeface="+mn-ea"/>
                <a:cs typeface="+mn-cs"/>
              </a:defRPr>
            </a:lvl6pPr>
            <a:lvl7pPr marL="1663666">
              <a:defRPr>
                <a:latin typeface="+mn-lt"/>
                <a:ea typeface="+mn-ea"/>
                <a:cs typeface="+mn-cs"/>
              </a:defRPr>
            </a:lvl7pPr>
            <a:lvl8pPr marL="1940944">
              <a:defRPr>
                <a:latin typeface="+mn-lt"/>
                <a:ea typeface="+mn-ea"/>
                <a:cs typeface="+mn-cs"/>
              </a:defRPr>
            </a:lvl8pPr>
            <a:lvl9pPr marL="22182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Work Sans SemiBold"/>
              </a:rPr>
              <a:t>Peter Walsh</a:t>
            </a:r>
            <a:endParaRPr lang="en-US"/>
          </a:p>
          <a:p>
            <a:pPr lvl="1"/>
            <a:r>
              <a:rPr lang="en-US"/>
              <a:t>Private Client Adviser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8AFF93AA-02B4-D990-FD50-F69CE5D0BAD2}"/>
              </a:ext>
            </a:extLst>
          </p:cNvPr>
          <p:cNvSpPr txBox="1">
            <a:spLocks/>
          </p:cNvSpPr>
          <p:nvPr/>
        </p:nvSpPr>
        <p:spPr>
          <a:xfrm>
            <a:off x="10244088" y="1481612"/>
            <a:ext cx="1016906" cy="60833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36000" bIns="36000" anchor="t" anchorCtr="0">
            <a:noAutofit/>
          </a:bodyPr>
          <a:lstStyle>
            <a:lvl1pPr marL="0">
              <a:defRPr sz="900" b="0" i="0">
                <a:solidFill>
                  <a:schemeClr val="bg1"/>
                </a:solidFill>
                <a:latin typeface="Work Sans SemiBold" pitchFamily="2" charset="0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4556">
              <a:defRPr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31833">
              <a:defRPr>
                <a:latin typeface="+mn-lt"/>
                <a:ea typeface="+mn-ea"/>
                <a:cs typeface="+mn-cs"/>
              </a:defRPr>
            </a:lvl4pPr>
            <a:lvl5pPr marL="1109110">
              <a:defRPr>
                <a:latin typeface="+mn-lt"/>
                <a:ea typeface="+mn-ea"/>
                <a:cs typeface="+mn-cs"/>
              </a:defRPr>
            </a:lvl5pPr>
            <a:lvl6pPr marL="1386389">
              <a:defRPr>
                <a:latin typeface="+mn-lt"/>
                <a:ea typeface="+mn-ea"/>
                <a:cs typeface="+mn-cs"/>
              </a:defRPr>
            </a:lvl6pPr>
            <a:lvl7pPr marL="1663666">
              <a:defRPr>
                <a:latin typeface="+mn-lt"/>
                <a:ea typeface="+mn-ea"/>
                <a:cs typeface="+mn-cs"/>
              </a:defRPr>
            </a:lvl7pPr>
            <a:lvl8pPr marL="1940944">
              <a:defRPr>
                <a:latin typeface="+mn-lt"/>
                <a:ea typeface="+mn-ea"/>
                <a:cs typeface="+mn-cs"/>
              </a:defRPr>
            </a:lvl8pPr>
            <a:lvl9pPr marL="22182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Work Sans SemiBold"/>
              </a:rPr>
              <a:t>Des Brannigan</a:t>
            </a:r>
            <a:endParaRPr lang="en-US"/>
          </a:p>
          <a:p>
            <a:pPr lvl="1"/>
            <a:r>
              <a:rPr lang="en-US"/>
              <a:t>Private Client Adviser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86DA29B2-FAB2-E866-DF76-B69A53806BBE}"/>
              </a:ext>
            </a:extLst>
          </p:cNvPr>
          <p:cNvSpPr txBox="1">
            <a:spLocks/>
          </p:cNvSpPr>
          <p:nvPr/>
        </p:nvSpPr>
        <p:spPr>
          <a:xfrm>
            <a:off x="5964288" y="2325145"/>
            <a:ext cx="1139809" cy="62062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36000" bIns="36000" anchor="t" anchorCtr="0">
            <a:noAutofit/>
          </a:bodyPr>
          <a:lstStyle>
            <a:lvl1pPr marL="0">
              <a:defRPr sz="900" b="0" i="0">
                <a:solidFill>
                  <a:schemeClr val="bg1"/>
                </a:solidFill>
                <a:latin typeface="Work Sans SemiBold" pitchFamily="2" charset="0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4556">
              <a:defRPr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31833">
              <a:defRPr>
                <a:latin typeface="+mn-lt"/>
                <a:ea typeface="+mn-ea"/>
                <a:cs typeface="+mn-cs"/>
              </a:defRPr>
            </a:lvl4pPr>
            <a:lvl5pPr marL="1109110">
              <a:defRPr>
                <a:latin typeface="+mn-lt"/>
                <a:ea typeface="+mn-ea"/>
                <a:cs typeface="+mn-cs"/>
              </a:defRPr>
            </a:lvl5pPr>
            <a:lvl6pPr marL="1386389">
              <a:defRPr>
                <a:latin typeface="+mn-lt"/>
                <a:ea typeface="+mn-ea"/>
                <a:cs typeface="+mn-cs"/>
              </a:defRPr>
            </a:lvl6pPr>
            <a:lvl7pPr marL="1663666">
              <a:defRPr>
                <a:latin typeface="+mn-lt"/>
                <a:ea typeface="+mn-ea"/>
                <a:cs typeface="+mn-cs"/>
              </a:defRPr>
            </a:lvl7pPr>
            <a:lvl8pPr marL="1940944">
              <a:defRPr>
                <a:latin typeface="+mn-lt"/>
                <a:ea typeface="+mn-ea"/>
                <a:cs typeface="+mn-cs"/>
              </a:defRPr>
            </a:lvl8pPr>
            <a:lvl9pPr marL="22182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Work Sans SemiBold"/>
              </a:rPr>
              <a:t>Gary Cullen</a:t>
            </a:r>
            <a:endParaRPr lang="en-US"/>
          </a:p>
          <a:p>
            <a:pPr lvl="1"/>
            <a:r>
              <a:rPr lang="en-US"/>
              <a:t>Head of SME &amp; Business Owners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79721018-7D54-35AF-7BB8-FE5A64B621EF}"/>
              </a:ext>
            </a:extLst>
          </p:cNvPr>
          <p:cNvSpPr txBox="1">
            <a:spLocks/>
          </p:cNvSpPr>
          <p:nvPr/>
        </p:nvSpPr>
        <p:spPr>
          <a:xfrm>
            <a:off x="5105336" y="3096725"/>
            <a:ext cx="1138244" cy="183064"/>
          </a:xfrm>
          <a:prstGeom prst="rect">
            <a:avLst/>
          </a:prstGeom>
        </p:spPr>
        <p:txBody>
          <a:bodyPr wrap="square" lIns="0" tIns="36000" rIns="36000" bIns="36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800" b="0" i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800" b="1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600" b="1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600" b="1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600" b="1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600" b="1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600" b="1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600" b="1">
                <a:latin typeface="+mn-lt"/>
                <a:ea typeface="+mn-ea"/>
                <a:cs typeface="+mn-cs"/>
              </a:defRPr>
            </a:lvl9pPr>
          </a:lstStyle>
          <a:p>
            <a:r>
              <a:rPr lang="en-IE" b="1">
                <a:solidFill>
                  <a:schemeClr val="bg2"/>
                </a:solidFill>
                <a:latin typeface="Work Sans Light"/>
              </a:rPr>
              <a:t>Cork</a:t>
            </a:r>
          </a:p>
          <a:p>
            <a:endParaRPr lang="en-IE">
              <a:solidFill>
                <a:schemeClr val="bg2"/>
              </a:solidFill>
              <a:latin typeface="Work Sans Light" pitchFamily="2" charset="77"/>
            </a:endParaRP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2AAFE7D5-52FC-14A7-87BC-0D06AD33A124}"/>
              </a:ext>
            </a:extLst>
          </p:cNvPr>
          <p:cNvSpPr txBox="1">
            <a:spLocks/>
          </p:cNvSpPr>
          <p:nvPr/>
        </p:nvSpPr>
        <p:spPr>
          <a:xfrm>
            <a:off x="5964288" y="3580835"/>
            <a:ext cx="1139809" cy="62062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36000" bIns="36000" anchor="t" anchorCtr="0">
            <a:noAutofit/>
          </a:bodyPr>
          <a:lstStyle>
            <a:lvl1pPr marL="0">
              <a:defRPr sz="900" b="0" i="0">
                <a:solidFill>
                  <a:schemeClr val="bg1"/>
                </a:solidFill>
                <a:latin typeface="Work Sans SemiBold" pitchFamily="2" charset="0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4556">
              <a:defRPr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31833">
              <a:defRPr>
                <a:latin typeface="+mn-lt"/>
                <a:ea typeface="+mn-ea"/>
                <a:cs typeface="+mn-cs"/>
              </a:defRPr>
            </a:lvl4pPr>
            <a:lvl5pPr marL="1109110">
              <a:defRPr>
                <a:latin typeface="+mn-lt"/>
                <a:ea typeface="+mn-ea"/>
                <a:cs typeface="+mn-cs"/>
              </a:defRPr>
            </a:lvl5pPr>
            <a:lvl6pPr marL="1386389">
              <a:defRPr>
                <a:latin typeface="+mn-lt"/>
                <a:ea typeface="+mn-ea"/>
                <a:cs typeface="+mn-cs"/>
              </a:defRPr>
            </a:lvl6pPr>
            <a:lvl7pPr marL="1663666">
              <a:defRPr>
                <a:latin typeface="+mn-lt"/>
                <a:ea typeface="+mn-ea"/>
                <a:cs typeface="+mn-cs"/>
              </a:defRPr>
            </a:lvl7pPr>
            <a:lvl8pPr marL="1940944">
              <a:defRPr>
                <a:latin typeface="+mn-lt"/>
                <a:ea typeface="+mn-ea"/>
                <a:cs typeface="+mn-cs"/>
              </a:defRPr>
            </a:lvl8pPr>
            <a:lvl9pPr marL="22182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Work Sans SemiBold"/>
              </a:rPr>
              <a:t>Diane Skehan</a:t>
            </a:r>
            <a:endParaRPr lang="en-US"/>
          </a:p>
          <a:p>
            <a:pPr lvl="1"/>
            <a:r>
              <a:rPr lang="en-US"/>
              <a:t>Private Client Adviser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BF1F853D-3FB6-1CF0-571A-39F7C854E236}"/>
              </a:ext>
            </a:extLst>
          </p:cNvPr>
          <p:cNvSpPr txBox="1">
            <a:spLocks/>
          </p:cNvSpPr>
          <p:nvPr/>
        </p:nvSpPr>
        <p:spPr>
          <a:xfrm>
            <a:off x="5105336" y="4447665"/>
            <a:ext cx="1138244" cy="183064"/>
          </a:xfrm>
          <a:prstGeom prst="rect">
            <a:avLst/>
          </a:prstGeom>
        </p:spPr>
        <p:txBody>
          <a:bodyPr wrap="square" lIns="0" tIns="36000" rIns="36000" bIns="36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800" b="0" i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800" b="1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600" b="1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600" b="1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600" b="1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600" b="1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600" b="1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600" b="1">
                <a:latin typeface="+mn-lt"/>
                <a:ea typeface="+mn-ea"/>
                <a:cs typeface="+mn-cs"/>
              </a:defRPr>
            </a:lvl9pPr>
          </a:lstStyle>
          <a:p>
            <a:r>
              <a:rPr lang="en-IE" b="1">
                <a:solidFill>
                  <a:schemeClr val="bg2"/>
                </a:solidFill>
                <a:latin typeface="Work Sans Light"/>
              </a:rPr>
              <a:t>Galway</a:t>
            </a:r>
          </a:p>
          <a:p>
            <a:endParaRPr lang="en-IE">
              <a:solidFill>
                <a:schemeClr val="bg2"/>
              </a:solidFill>
              <a:latin typeface="Work Sans Light" pitchFamily="2" charset="77"/>
            </a:endParaRP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6EF0467B-28A8-5507-5546-C1B9E34152E6}"/>
              </a:ext>
            </a:extLst>
          </p:cNvPr>
          <p:cNvSpPr txBox="1">
            <a:spLocks/>
          </p:cNvSpPr>
          <p:nvPr/>
        </p:nvSpPr>
        <p:spPr>
          <a:xfrm>
            <a:off x="5105336" y="5692623"/>
            <a:ext cx="1138244" cy="183064"/>
          </a:xfrm>
          <a:prstGeom prst="rect">
            <a:avLst/>
          </a:prstGeom>
        </p:spPr>
        <p:txBody>
          <a:bodyPr wrap="square" lIns="0" tIns="36000" rIns="36000" bIns="36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800" b="0" i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800" b="1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600" b="1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600" b="1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600" b="1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600" b="1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600" b="1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600" b="1">
                <a:latin typeface="+mn-lt"/>
                <a:ea typeface="+mn-ea"/>
                <a:cs typeface="+mn-cs"/>
              </a:defRPr>
            </a:lvl9pPr>
          </a:lstStyle>
          <a:p>
            <a:r>
              <a:rPr lang="en-IE" b="1">
                <a:solidFill>
                  <a:schemeClr val="bg2"/>
                </a:solidFill>
                <a:latin typeface="Work Sans Light"/>
              </a:rPr>
              <a:t>Limerick</a:t>
            </a:r>
          </a:p>
          <a:p>
            <a:endParaRPr lang="en-IE">
              <a:solidFill>
                <a:schemeClr val="bg2"/>
              </a:solidFill>
              <a:latin typeface="Work Sans Light" pitchFamily="2" charset="77"/>
            </a:endParaRPr>
          </a:p>
        </p:txBody>
      </p:sp>
      <p:sp>
        <p:nvSpPr>
          <p:cNvPr id="80" name="Text Placeholder 4">
            <a:extLst>
              <a:ext uri="{FF2B5EF4-FFF2-40B4-BE49-F238E27FC236}">
                <a16:creationId xmlns:a16="http://schemas.microsoft.com/office/drawing/2014/main" id="{B4627DEF-74B9-4830-F2E0-80B1CBDBD5D2}"/>
              </a:ext>
            </a:extLst>
          </p:cNvPr>
          <p:cNvSpPr txBox="1">
            <a:spLocks/>
          </p:cNvSpPr>
          <p:nvPr/>
        </p:nvSpPr>
        <p:spPr>
          <a:xfrm>
            <a:off x="8014175" y="3580835"/>
            <a:ext cx="1139809" cy="62062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36000" bIns="36000" anchor="t" anchorCtr="0">
            <a:noAutofit/>
          </a:bodyPr>
          <a:lstStyle>
            <a:lvl1pPr marL="0">
              <a:defRPr sz="900" b="0" i="0">
                <a:solidFill>
                  <a:schemeClr val="bg1"/>
                </a:solidFill>
                <a:latin typeface="Work Sans SemiBold" pitchFamily="2" charset="0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4556">
              <a:defRPr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31833">
              <a:defRPr>
                <a:latin typeface="+mn-lt"/>
                <a:ea typeface="+mn-ea"/>
                <a:cs typeface="+mn-cs"/>
              </a:defRPr>
            </a:lvl4pPr>
            <a:lvl5pPr marL="1109110">
              <a:defRPr>
                <a:latin typeface="+mn-lt"/>
                <a:ea typeface="+mn-ea"/>
                <a:cs typeface="+mn-cs"/>
              </a:defRPr>
            </a:lvl5pPr>
            <a:lvl6pPr marL="1386389">
              <a:defRPr>
                <a:latin typeface="+mn-lt"/>
                <a:ea typeface="+mn-ea"/>
                <a:cs typeface="+mn-cs"/>
              </a:defRPr>
            </a:lvl6pPr>
            <a:lvl7pPr marL="1663666">
              <a:defRPr>
                <a:latin typeface="+mn-lt"/>
                <a:ea typeface="+mn-ea"/>
                <a:cs typeface="+mn-cs"/>
              </a:defRPr>
            </a:lvl7pPr>
            <a:lvl8pPr marL="1940944">
              <a:defRPr>
                <a:latin typeface="+mn-lt"/>
                <a:ea typeface="+mn-ea"/>
                <a:cs typeface="+mn-cs"/>
              </a:defRPr>
            </a:lvl8pPr>
            <a:lvl9pPr marL="22182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Work Sans SemiBold"/>
              </a:rPr>
              <a:t>Joesphine Cussen </a:t>
            </a:r>
            <a:endParaRPr lang="en-US"/>
          </a:p>
          <a:p>
            <a:pPr lvl="1"/>
            <a:r>
              <a:rPr lang="en-US"/>
              <a:t>Private Client Adviser</a:t>
            </a:r>
          </a:p>
        </p:txBody>
      </p:sp>
      <p:sp>
        <p:nvSpPr>
          <p:cNvPr id="81" name="Text Placeholder 4">
            <a:extLst>
              <a:ext uri="{FF2B5EF4-FFF2-40B4-BE49-F238E27FC236}">
                <a16:creationId xmlns:a16="http://schemas.microsoft.com/office/drawing/2014/main" id="{39746959-7738-F5AE-195C-25A801C184A4}"/>
              </a:ext>
            </a:extLst>
          </p:cNvPr>
          <p:cNvSpPr txBox="1">
            <a:spLocks/>
          </p:cNvSpPr>
          <p:nvPr/>
        </p:nvSpPr>
        <p:spPr>
          <a:xfrm>
            <a:off x="5964288" y="4857990"/>
            <a:ext cx="1139809" cy="62062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36000" bIns="36000" anchor="t" anchorCtr="0">
            <a:noAutofit/>
          </a:bodyPr>
          <a:lstStyle>
            <a:lvl1pPr marL="0">
              <a:defRPr sz="900" b="0" i="0">
                <a:solidFill>
                  <a:schemeClr val="bg1"/>
                </a:solidFill>
                <a:latin typeface="Work Sans SemiBold" pitchFamily="2" charset="0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4556">
              <a:defRPr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31833">
              <a:defRPr>
                <a:latin typeface="+mn-lt"/>
                <a:ea typeface="+mn-ea"/>
                <a:cs typeface="+mn-cs"/>
              </a:defRPr>
            </a:lvl4pPr>
            <a:lvl5pPr marL="1109110">
              <a:defRPr>
                <a:latin typeface="+mn-lt"/>
                <a:ea typeface="+mn-ea"/>
                <a:cs typeface="+mn-cs"/>
              </a:defRPr>
            </a:lvl5pPr>
            <a:lvl6pPr marL="1386389">
              <a:defRPr>
                <a:latin typeface="+mn-lt"/>
                <a:ea typeface="+mn-ea"/>
                <a:cs typeface="+mn-cs"/>
              </a:defRPr>
            </a:lvl6pPr>
            <a:lvl7pPr marL="1663666">
              <a:defRPr>
                <a:latin typeface="+mn-lt"/>
                <a:ea typeface="+mn-ea"/>
                <a:cs typeface="+mn-cs"/>
              </a:defRPr>
            </a:lvl7pPr>
            <a:lvl8pPr marL="1940944">
              <a:defRPr>
                <a:latin typeface="+mn-lt"/>
                <a:ea typeface="+mn-ea"/>
                <a:cs typeface="+mn-cs"/>
              </a:defRPr>
            </a:lvl8pPr>
            <a:lvl9pPr marL="22182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Work Sans SemiBold"/>
              </a:rPr>
              <a:t>John Molly</a:t>
            </a:r>
            <a:endParaRPr lang="en-US"/>
          </a:p>
          <a:p>
            <a:pPr lvl="1"/>
            <a:r>
              <a:rPr lang="en-US"/>
              <a:t>Private Client Adviser</a:t>
            </a:r>
          </a:p>
        </p:txBody>
      </p:sp>
      <p:sp>
        <p:nvSpPr>
          <p:cNvPr id="82" name="Text Placeholder 4">
            <a:extLst>
              <a:ext uri="{FF2B5EF4-FFF2-40B4-BE49-F238E27FC236}">
                <a16:creationId xmlns:a16="http://schemas.microsoft.com/office/drawing/2014/main" id="{ED4AED0D-5491-7059-D9F8-6E87EFC2E56E}"/>
              </a:ext>
            </a:extLst>
          </p:cNvPr>
          <p:cNvSpPr txBox="1">
            <a:spLocks/>
          </p:cNvSpPr>
          <p:nvPr/>
        </p:nvSpPr>
        <p:spPr>
          <a:xfrm>
            <a:off x="8014175" y="4857990"/>
            <a:ext cx="1139809" cy="62062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36000" bIns="36000" anchor="t" anchorCtr="0">
            <a:noAutofit/>
          </a:bodyPr>
          <a:lstStyle>
            <a:lvl1pPr marL="0">
              <a:defRPr sz="900" b="0" i="0">
                <a:solidFill>
                  <a:schemeClr val="bg1"/>
                </a:solidFill>
                <a:latin typeface="Work Sans SemiBold" pitchFamily="2" charset="0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4556">
              <a:defRPr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31833">
              <a:defRPr>
                <a:latin typeface="+mn-lt"/>
                <a:ea typeface="+mn-ea"/>
                <a:cs typeface="+mn-cs"/>
              </a:defRPr>
            </a:lvl4pPr>
            <a:lvl5pPr marL="1109110">
              <a:defRPr>
                <a:latin typeface="+mn-lt"/>
                <a:ea typeface="+mn-ea"/>
                <a:cs typeface="+mn-cs"/>
              </a:defRPr>
            </a:lvl5pPr>
            <a:lvl6pPr marL="1386389">
              <a:defRPr>
                <a:latin typeface="+mn-lt"/>
                <a:ea typeface="+mn-ea"/>
                <a:cs typeface="+mn-cs"/>
              </a:defRPr>
            </a:lvl6pPr>
            <a:lvl7pPr marL="1663666">
              <a:defRPr>
                <a:latin typeface="+mn-lt"/>
                <a:ea typeface="+mn-ea"/>
                <a:cs typeface="+mn-cs"/>
              </a:defRPr>
            </a:lvl7pPr>
            <a:lvl8pPr marL="1940944">
              <a:defRPr>
                <a:latin typeface="+mn-lt"/>
                <a:ea typeface="+mn-ea"/>
                <a:cs typeface="+mn-cs"/>
              </a:defRPr>
            </a:lvl8pPr>
            <a:lvl9pPr marL="22182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Work Sans SemiBold"/>
              </a:rPr>
              <a:t>Philip Byrne</a:t>
            </a:r>
            <a:endParaRPr lang="en-US"/>
          </a:p>
          <a:p>
            <a:pPr lvl="1"/>
            <a:r>
              <a:rPr lang="en-US"/>
              <a:t>Director-SME &amp; Business Owners</a:t>
            </a:r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399314AE-3B3B-8980-955A-1176C4567236}"/>
              </a:ext>
            </a:extLst>
          </p:cNvPr>
          <p:cNvSpPr txBox="1">
            <a:spLocks/>
          </p:cNvSpPr>
          <p:nvPr/>
        </p:nvSpPr>
        <p:spPr>
          <a:xfrm>
            <a:off x="5964287" y="6113680"/>
            <a:ext cx="1139809" cy="62062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36000" bIns="36000" anchor="t" anchorCtr="0">
            <a:noAutofit/>
          </a:bodyPr>
          <a:lstStyle>
            <a:lvl1pPr marL="0">
              <a:defRPr sz="900" b="0" i="0">
                <a:solidFill>
                  <a:schemeClr val="bg1"/>
                </a:solidFill>
                <a:latin typeface="Work Sans SemiBold" pitchFamily="2" charset="0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4556">
              <a:defRPr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31833">
              <a:defRPr>
                <a:latin typeface="+mn-lt"/>
                <a:ea typeface="+mn-ea"/>
                <a:cs typeface="+mn-cs"/>
              </a:defRPr>
            </a:lvl4pPr>
            <a:lvl5pPr marL="1109110">
              <a:defRPr>
                <a:latin typeface="+mn-lt"/>
                <a:ea typeface="+mn-ea"/>
                <a:cs typeface="+mn-cs"/>
              </a:defRPr>
            </a:lvl5pPr>
            <a:lvl6pPr marL="1386389">
              <a:defRPr>
                <a:latin typeface="+mn-lt"/>
                <a:ea typeface="+mn-ea"/>
                <a:cs typeface="+mn-cs"/>
              </a:defRPr>
            </a:lvl6pPr>
            <a:lvl7pPr marL="1663666">
              <a:defRPr>
                <a:latin typeface="+mn-lt"/>
                <a:ea typeface="+mn-ea"/>
                <a:cs typeface="+mn-cs"/>
              </a:defRPr>
            </a:lvl7pPr>
            <a:lvl8pPr marL="1940944">
              <a:defRPr>
                <a:latin typeface="+mn-lt"/>
                <a:ea typeface="+mn-ea"/>
                <a:cs typeface="+mn-cs"/>
              </a:defRPr>
            </a:lvl8pPr>
            <a:lvl9pPr marL="22182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Work Sans SemiBold"/>
              </a:rPr>
              <a:t>Bevan Cantrell</a:t>
            </a:r>
            <a:endParaRPr lang="en-US"/>
          </a:p>
          <a:p>
            <a:pPr lvl="1"/>
            <a:r>
              <a:rPr lang="en-US"/>
              <a:t>Private Client Adviser</a:t>
            </a:r>
          </a:p>
        </p:txBody>
      </p:sp>
      <p:sp>
        <p:nvSpPr>
          <p:cNvPr id="84" name="Text Placeholder 4">
            <a:extLst>
              <a:ext uri="{FF2B5EF4-FFF2-40B4-BE49-F238E27FC236}">
                <a16:creationId xmlns:a16="http://schemas.microsoft.com/office/drawing/2014/main" id="{E81339F3-E106-7EEC-BD4B-CDD6242C4FAA}"/>
              </a:ext>
            </a:extLst>
          </p:cNvPr>
          <p:cNvSpPr txBox="1">
            <a:spLocks/>
          </p:cNvSpPr>
          <p:nvPr/>
        </p:nvSpPr>
        <p:spPr>
          <a:xfrm>
            <a:off x="10182119" y="3580835"/>
            <a:ext cx="1139809" cy="62062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36000" bIns="36000" anchor="t" anchorCtr="0">
            <a:noAutofit/>
          </a:bodyPr>
          <a:lstStyle>
            <a:lvl1pPr marL="0">
              <a:defRPr sz="900" b="0" i="0">
                <a:solidFill>
                  <a:schemeClr val="bg1"/>
                </a:solidFill>
                <a:latin typeface="Work Sans SemiBold" pitchFamily="2" charset="0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defRPr sz="9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4556">
              <a:defRPr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31833">
              <a:defRPr>
                <a:latin typeface="+mn-lt"/>
                <a:ea typeface="+mn-ea"/>
                <a:cs typeface="+mn-cs"/>
              </a:defRPr>
            </a:lvl4pPr>
            <a:lvl5pPr marL="1109110">
              <a:defRPr>
                <a:latin typeface="+mn-lt"/>
                <a:ea typeface="+mn-ea"/>
                <a:cs typeface="+mn-cs"/>
              </a:defRPr>
            </a:lvl5pPr>
            <a:lvl6pPr marL="1386389">
              <a:defRPr>
                <a:latin typeface="+mn-lt"/>
                <a:ea typeface="+mn-ea"/>
                <a:cs typeface="+mn-cs"/>
              </a:defRPr>
            </a:lvl6pPr>
            <a:lvl7pPr marL="1663666">
              <a:defRPr>
                <a:latin typeface="+mn-lt"/>
                <a:ea typeface="+mn-ea"/>
                <a:cs typeface="+mn-cs"/>
              </a:defRPr>
            </a:lvl7pPr>
            <a:lvl8pPr marL="1940944">
              <a:defRPr>
                <a:latin typeface="+mn-lt"/>
                <a:ea typeface="+mn-ea"/>
                <a:cs typeface="+mn-cs"/>
              </a:defRPr>
            </a:lvl8pPr>
            <a:lvl9pPr marL="2218222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Work Sans SemiBold"/>
              </a:rPr>
              <a:t>Robbie Mcdonnell</a:t>
            </a:r>
            <a:endParaRPr lang="en-US"/>
          </a:p>
          <a:p>
            <a:pPr lvl="1"/>
            <a:r>
              <a:rPr lang="en-US"/>
              <a:t>Private Client Adviser</a:t>
            </a:r>
          </a:p>
        </p:txBody>
      </p:sp>
      <p:pic>
        <p:nvPicPr>
          <p:cNvPr id="17" name="Picture Placeholder 18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785E7B7F-C73C-C508-1D1A-D8EFCFCDD5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19" t="17970" r="26119" b="16885"/>
          <a:stretch>
            <a:fillRect/>
          </a:stretch>
        </p:blipFill>
        <p:spPr>
          <a:xfrm>
            <a:off x="7228417" y="4630545"/>
            <a:ext cx="649500" cy="8462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19" name="Picture Placeholder 29" descr="A person in a suit and glasses&#10;&#10;AI-generated content may be incorrect.">
            <a:extLst>
              <a:ext uri="{FF2B5EF4-FFF2-40B4-BE49-F238E27FC236}">
                <a16:creationId xmlns:a16="http://schemas.microsoft.com/office/drawing/2014/main" id="{C80F00DC-F747-B105-EF3D-037ACECE47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509" t="19480" r="22241" b="16187"/>
          <a:stretch>
            <a:fillRect/>
          </a:stretch>
        </p:blipFill>
        <p:spPr>
          <a:xfrm>
            <a:off x="9402906" y="1223615"/>
            <a:ext cx="780276" cy="8331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4472C4"/>
            </a:solidFill>
          </a:ln>
        </p:spPr>
      </p:pic>
      <p:pic>
        <p:nvPicPr>
          <p:cNvPr id="22" name="Picture Placeholder 29" descr="A person in a suit and tie&#10;&#10;AI-generated content may be incorrect.">
            <a:extLst>
              <a:ext uri="{FF2B5EF4-FFF2-40B4-BE49-F238E27FC236}">
                <a16:creationId xmlns:a16="http://schemas.microsoft.com/office/drawing/2014/main" id="{38BB02CF-441B-BAB0-A785-5C5FA9D265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82913" y="228434"/>
            <a:ext cx="1201146" cy="125141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24" name="Picture Placeholder 18" descr="A person smiling at camera&#10;&#10;AI-generated content may be incorrect.">
            <a:extLst>
              <a:ext uri="{FF2B5EF4-FFF2-40B4-BE49-F238E27FC236}">
                <a16:creationId xmlns:a16="http://schemas.microsoft.com/office/drawing/2014/main" id="{A2C95C2C-1DFB-CC74-6487-C45452783E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378510" y="512327"/>
            <a:ext cx="593928" cy="61774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27" name="Picture Placeholder 30" descr="A person in a suit and tie&#10;&#10;AI-generated content may be incorrect.">
            <a:extLst>
              <a:ext uri="{FF2B5EF4-FFF2-40B4-BE49-F238E27FC236}">
                <a16:creationId xmlns:a16="http://schemas.microsoft.com/office/drawing/2014/main" id="{2FD35186-6B9F-4DE1-3647-BF4A974484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/>
          <a:stretch/>
        </p:blipFill>
        <p:spPr>
          <a:xfrm>
            <a:off x="9385342" y="420004"/>
            <a:ext cx="862478" cy="79897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35" name="Picture 3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63E339D0-DE49-DC96-87BC-F4E2E8B8FD6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5835"/>
          <a:stretch>
            <a:fillRect/>
          </a:stretch>
        </p:blipFill>
        <p:spPr>
          <a:xfrm>
            <a:off x="4942417" y="2084916"/>
            <a:ext cx="878417" cy="739323"/>
          </a:xfrm>
          <a:prstGeom prst="rect">
            <a:avLst/>
          </a:prstGeom>
        </p:spPr>
      </p:pic>
      <p:pic>
        <p:nvPicPr>
          <p:cNvPr id="38" name="Picture 37" descr="A person smiling at camera&#10;&#10;AI-generated content may be incorrect.">
            <a:extLst>
              <a:ext uri="{FF2B5EF4-FFF2-40B4-BE49-F238E27FC236}">
                <a16:creationId xmlns:a16="http://schemas.microsoft.com/office/drawing/2014/main" id="{A7D09486-4D1D-6802-7BA1-830D9D2C6C7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-558" b="17459"/>
          <a:stretch>
            <a:fillRect/>
          </a:stretch>
        </p:blipFill>
        <p:spPr>
          <a:xfrm>
            <a:off x="7228417" y="3424809"/>
            <a:ext cx="878417" cy="700290"/>
          </a:xfrm>
          <a:prstGeom prst="rect">
            <a:avLst/>
          </a:prstGeom>
        </p:spPr>
      </p:pic>
      <p:pic>
        <p:nvPicPr>
          <p:cNvPr id="39" name="Picture 38" descr="A person in a suit and tie&#10;&#10;AI-generated content may be incorrect.">
            <a:extLst>
              <a:ext uri="{FF2B5EF4-FFF2-40B4-BE49-F238E27FC236}">
                <a16:creationId xmlns:a16="http://schemas.microsoft.com/office/drawing/2014/main" id="{4E52007B-CD31-7DB1-1606-979D9A4916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751" y="4392082"/>
            <a:ext cx="1365250" cy="1301751"/>
          </a:xfrm>
          <a:prstGeom prst="rect">
            <a:avLst/>
          </a:prstGeom>
        </p:spPr>
      </p:pic>
      <p:pic>
        <p:nvPicPr>
          <p:cNvPr id="40" name="Picture 39" descr="A person in a suit&#10;&#10;AI-generated content may be incorrect.">
            <a:extLst>
              <a:ext uri="{FF2B5EF4-FFF2-40B4-BE49-F238E27FC236}">
                <a16:creationId xmlns:a16="http://schemas.microsoft.com/office/drawing/2014/main" id="{DB1BFEF4-2A37-1F44-0C7B-09EE85B9E1C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-159292" t="-472619" r="203540" b="511593"/>
          <a:stretch>
            <a:fillRect/>
          </a:stretch>
        </p:blipFill>
        <p:spPr>
          <a:xfrm>
            <a:off x="2910417" y="240567"/>
            <a:ext cx="666751" cy="703988"/>
          </a:xfrm>
          <a:prstGeom prst="rect">
            <a:avLst/>
          </a:prstGeom>
        </p:spPr>
      </p:pic>
      <p:pic>
        <p:nvPicPr>
          <p:cNvPr id="47" name="Picture 46" descr="A person in a suit&#10;&#10;AI-generated content may be incorrect.">
            <a:extLst>
              <a:ext uri="{FF2B5EF4-FFF2-40B4-BE49-F238E27FC236}">
                <a16:creationId xmlns:a16="http://schemas.microsoft.com/office/drawing/2014/main" id="{48524477-48B0-C0EE-AA49-4C04DD13A84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8251" t="28858" r="27623" b="26466"/>
          <a:stretch>
            <a:fillRect/>
          </a:stretch>
        </p:blipFill>
        <p:spPr>
          <a:xfrm>
            <a:off x="5175963" y="6010063"/>
            <a:ext cx="644879" cy="534465"/>
          </a:xfrm>
          <a:prstGeom prst="rect">
            <a:avLst/>
          </a:prstGeom>
        </p:spPr>
      </p:pic>
      <p:pic>
        <p:nvPicPr>
          <p:cNvPr id="48" name="Picture 47" descr="A person in a black shirt&#10;&#10;AI-generated content may be incorrect.">
            <a:extLst>
              <a:ext uri="{FF2B5EF4-FFF2-40B4-BE49-F238E27FC236}">
                <a16:creationId xmlns:a16="http://schemas.microsoft.com/office/drawing/2014/main" id="{BB263175-F00F-A3E6-26A9-29917AFB15C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895" t="-6280" r="-5797" b="6280"/>
          <a:stretch>
            <a:fillRect/>
          </a:stretch>
        </p:blipFill>
        <p:spPr>
          <a:xfrm>
            <a:off x="5101880" y="3424809"/>
            <a:ext cx="718955" cy="698502"/>
          </a:xfrm>
          <a:prstGeom prst="rect">
            <a:avLst/>
          </a:prstGeom>
        </p:spPr>
      </p:pic>
      <p:pic>
        <p:nvPicPr>
          <p:cNvPr id="49" name="Picture 48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BD67CB7-CFD2-CD28-F097-5F39195868F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b="12008"/>
          <a:stretch>
            <a:fillRect/>
          </a:stretch>
        </p:blipFill>
        <p:spPr>
          <a:xfrm>
            <a:off x="7317021" y="1327817"/>
            <a:ext cx="793751" cy="622204"/>
          </a:xfrm>
          <a:prstGeom prst="rect">
            <a:avLst/>
          </a:prstGeom>
        </p:spPr>
      </p:pic>
      <p:pic>
        <p:nvPicPr>
          <p:cNvPr id="53" name="Picture 52" descr="A person with long hair wearing a black suit&#10;&#10;AI-generated content may be incorrect.">
            <a:extLst>
              <a:ext uri="{FF2B5EF4-FFF2-40B4-BE49-F238E27FC236}">
                <a16:creationId xmlns:a16="http://schemas.microsoft.com/office/drawing/2014/main" id="{35776D78-D69A-C53D-D35F-F800E454D8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99000" y="1037166"/>
            <a:ext cx="1365251" cy="1291167"/>
          </a:xfrm>
          <a:prstGeom prst="rect">
            <a:avLst/>
          </a:prstGeom>
        </p:spPr>
      </p:pic>
      <p:pic>
        <p:nvPicPr>
          <p:cNvPr id="6" name="Picture 5" descr="A person in a suit&#10;&#10;AI-generated content may be incorrect.">
            <a:extLst>
              <a:ext uri="{FF2B5EF4-FFF2-40B4-BE49-F238E27FC236}">
                <a16:creationId xmlns:a16="http://schemas.microsoft.com/office/drawing/2014/main" id="{D968C058-C38B-22E5-FDD4-5EF7464AF2E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86520" y="2976880"/>
            <a:ext cx="1605280" cy="160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5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business owner needs&#10;&#10;AI-generated content may be incorrect.">
            <a:extLst>
              <a:ext uri="{FF2B5EF4-FFF2-40B4-BE49-F238E27FC236}">
                <a16:creationId xmlns:a16="http://schemas.microsoft.com/office/drawing/2014/main" id="{DCAE7EBE-8424-C212-6A1B-B46F1FE6FA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" t="2431" r="125" b="810"/>
          <a:stretch>
            <a:fillRect/>
          </a:stretch>
        </p:blipFill>
        <p:spPr>
          <a:xfrm>
            <a:off x="2860309" y="414338"/>
            <a:ext cx="7819601" cy="5833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6E6E25-4BD8-B034-5624-F1B02587CBCE}"/>
              </a:ext>
            </a:extLst>
          </p:cNvPr>
          <p:cNvSpPr txBox="1"/>
          <p:nvPr/>
        </p:nvSpPr>
        <p:spPr>
          <a:xfrm>
            <a:off x="5038299" y="6243851"/>
            <a:ext cx="44150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>
                <a:solidFill>
                  <a:schemeClr val="bg1"/>
                </a:solidFill>
              </a:rPr>
              <a:t>Planning with Purpose</a:t>
            </a:r>
          </a:p>
        </p:txBody>
      </p:sp>
    </p:spTree>
    <p:extLst>
      <p:ext uri="{BB962C8B-B14F-4D97-AF65-F5344CB8AC3E}">
        <p14:creationId xmlns:p14="http://schemas.microsoft.com/office/powerpoint/2010/main" val="2645392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1E2FC-F9A3-C106-F0CE-A6FA470FC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07F5B-B9E6-9519-92CD-E3BCD581A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90" y="445238"/>
            <a:ext cx="3372605" cy="2986437"/>
          </a:xfrm>
        </p:spPr>
        <p:txBody>
          <a:bodyPr/>
          <a:lstStyle/>
          <a:p>
            <a:r>
              <a:rPr lang="en-IE" sz="4000"/>
              <a:t>Should my </a:t>
            </a:r>
            <a:br>
              <a:rPr lang="en-IE" sz="4000"/>
            </a:br>
            <a:r>
              <a:rPr lang="en-IE" sz="4000"/>
              <a:t>business sale not be my Retirement Plan?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150945-EBDD-C940-F1AB-7D2536553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2200" y="1755392"/>
            <a:ext cx="4773600" cy="828000"/>
          </a:xfrm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26CCB87-1EFA-3D32-F92B-30AEDB46E63F}"/>
              </a:ext>
            </a:extLst>
          </p:cNvPr>
          <p:cNvSpPr>
            <a:spLocks noGrp="1"/>
          </p:cNvSpPr>
          <p:nvPr/>
        </p:nvSpPr>
        <p:spPr>
          <a:xfrm>
            <a:off x="6172200" y="1670725"/>
            <a:ext cx="4773600" cy="828000"/>
          </a:xfrm>
          <a:prstGeom prst="rect">
            <a:avLst/>
          </a:prstGeom>
        </p:spPr>
        <p:txBody>
          <a:bodyPr wrap="square" lIns="36000" tIns="36000" rIns="36000" bIns="36000" anchor="b"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2400" b="0" i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800" b="1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600" b="1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600" b="1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600" b="1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600" b="1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600" b="1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600" b="1"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IE" sz="1800">
              <a:latin typeface="Work Sans Regular Regular"/>
              <a:ea typeface="Calibri"/>
              <a:cs typeface="Calibri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17538EE-2C3B-D3EF-49E0-AE01CA9C8C12}"/>
              </a:ext>
            </a:extLst>
          </p:cNvPr>
          <p:cNvSpPr txBox="1">
            <a:spLocks/>
          </p:cNvSpPr>
          <p:nvPr/>
        </p:nvSpPr>
        <p:spPr>
          <a:xfrm>
            <a:off x="6096222" y="1751271"/>
            <a:ext cx="4773600" cy="828000"/>
          </a:xfrm>
          <a:prstGeom prst="rect">
            <a:avLst/>
          </a:prstGeom>
        </p:spPr>
        <p:txBody>
          <a:bodyPr wrap="square" lIns="36000" tIns="36000" rIns="36000" bIns="36000" anchor="b"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2400" b="0" i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800" b="1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600" b="1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600" b="1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600" b="1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600" b="1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600" b="1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600" b="1"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alibri"/>
              <a:buChar char="-"/>
            </a:pPr>
            <a:r>
              <a:rPr lang="en-GB"/>
              <a:t>NO. Here is why! 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66BFCBF0-B22D-BF6A-A565-68F885BC7CFA}"/>
              </a:ext>
            </a:extLst>
          </p:cNvPr>
          <p:cNvSpPr txBox="1"/>
          <p:nvPr/>
        </p:nvSpPr>
        <p:spPr>
          <a:xfrm>
            <a:off x="6089649" y="3058917"/>
            <a:ext cx="4863769" cy="38164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kern="0"/>
            </a:def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FEFFFF"/>
                </a:solidFill>
                <a:latin typeface="Work Sans Light"/>
              </a:rPr>
              <a:t>Negotiate from a position of power.</a:t>
            </a:r>
          </a:p>
          <a:p>
            <a:pPr marL="342900" indent="-342900">
              <a:buFont typeface="Wingdings"/>
              <a:buChar char="Ø"/>
            </a:pPr>
            <a:endParaRPr lang="en-GB" sz="2200">
              <a:solidFill>
                <a:srgbClr val="FEFFFF"/>
              </a:solidFill>
              <a:latin typeface="Work Sans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FEFFFF"/>
                </a:solidFill>
                <a:latin typeface="Work Sans Light"/>
              </a:rPr>
              <a:t>Importance of separating the Individual from the business.</a:t>
            </a:r>
          </a:p>
          <a:p>
            <a:pPr marL="342900" indent="-342900">
              <a:buFont typeface="Wingdings"/>
              <a:buChar char="Ø"/>
            </a:pPr>
            <a:endParaRPr lang="en-GB" sz="2200">
              <a:solidFill>
                <a:srgbClr val="FEFFFF"/>
              </a:solidFill>
              <a:latin typeface="Work Sans Light"/>
            </a:endParaRPr>
          </a:p>
          <a:p>
            <a:pPr marL="342900" indent="-342900">
              <a:buFont typeface="Wingdings"/>
              <a:buChar char="Ø"/>
            </a:pPr>
            <a:endParaRPr lang="en-GB" sz="2200">
              <a:solidFill>
                <a:srgbClr val="FEFFFF"/>
              </a:solidFill>
              <a:latin typeface="Work Sans Light"/>
            </a:endParaRPr>
          </a:p>
          <a:p>
            <a:pPr marL="342900" indent="-342900">
              <a:buFont typeface="Wingdings"/>
              <a:buChar char="Ø"/>
            </a:pPr>
            <a:endParaRPr lang="en-GB" sz="2200">
              <a:solidFill>
                <a:srgbClr val="FEFFFF"/>
              </a:solidFill>
              <a:latin typeface="Work Sans Light"/>
            </a:endParaRPr>
          </a:p>
          <a:p>
            <a:pPr marL="342900" indent="-342900">
              <a:buFont typeface="Wingdings"/>
              <a:buChar char="Ø"/>
            </a:pPr>
            <a:endParaRPr lang="en-GB" sz="2200">
              <a:solidFill>
                <a:srgbClr val="FEFFFF"/>
              </a:solidFill>
              <a:latin typeface="Work Sans Light"/>
            </a:endParaRPr>
          </a:p>
          <a:p>
            <a:pPr marL="342900" indent="-342900">
              <a:buFont typeface="Wingdings"/>
              <a:buChar char="Ø"/>
            </a:pPr>
            <a:endParaRPr lang="en-GB" sz="2200">
              <a:solidFill>
                <a:srgbClr val="FEFFFF"/>
              </a:solidFill>
              <a:latin typeface="Work Sans Light"/>
            </a:endParaRPr>
          </a:p>
          <a:p>
            <a:pPr marL="342900" indent="-342900">
              <a:buFont typeface="Wingdings"/>
              <a:buChar char="Ø"/>
            </a:pPr>
            <a:endParaRPr lang="en-GB" sz="2200">
              <a:solidFill>
                <a:srgbClr val="FEFFFF"/>
              </a:solidFill>
              <a:latin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3477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DF17-1693-B78B-8CB6-C699A8075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Your Goals</a:t>
            </a:r>
          </a:p>
        </p:txBody>
      </p:sp>
    </p:spTree>
    <p:extLst>
      <p:ext uri="{BB962C8B-B14F-4D97-AF65-F5344CB8AC3E}">
        <p14:creationId xmlns:p14="http://schemas.microsoft.com/office/powerpoint/2010/main" val="115656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951F6-D2EE-C384-1BFF-8394C3E90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90" y="445238"/>
            <a:ext cx="4229085" cy="3440962"/>
          </a:xfrm>
        </p:spPr>
        <p:txBody>
          <a:bodyPr/>
          <a:lstStyle/>
          <a:p>
            <a:r>
              <a:rPr lang="en-GB" sz="4000"/>
              <a:t>So, how can I get money from my business to fund my retirement plan?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D6F0F-93CB-472C-A391-8DEAE4C18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It does depend on your tax status.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3FFBD-EAB8-5E5A-9BD1-705DB7679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/>
              <a:t>Self-employed Vs Company Structure</a:t>
            </a:r>
          </a:p>
        </p:txBody>
      </p:sp>
    </p:spTree>
    <p:extLst>
      <p:ext uri="{BB962C8B-B14F-4D97-AF65-F5344CB8AC3E}">
        <p14:creationId xmlns:p14="http://schemas.microsoft.com/office/powerpoint/2010/main" val="2853059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CE97A-1EC0-9B2C-EC23-BB76001C4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8BBCA-7F03-7B01-E6C7-1AF9191BB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/>
              <a:t>Self Employed-Schedule 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E237E-5447-5E42-4CC2-0A6A04CC392C}"/>
              </a:ext>
            </a:extLst>
          </p:cNvPr>
          <p:cNvSpPr txBox="1"/>
          <p:nvPr/>
        </p:nvSpPr>
        <p:spPr>
          <a:xfrm>
            <a:off x="1492786" y="1171460"/>
            <a:ext cx="100728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FEFFFF"/>
                </a:solidFill>
              </a:rPr>
              <a:t>Income tax relief can be claimed for Net Relevant Earnings (NRE) up to a maximum income of </a:t>
            </a:r>
            <a:endParaRPr lang="en-US"/>
          </a:p>
          <a:p>
            <a:pPr algn="l"/>
            <a:r>
              <a:rPr lang="en-US">
                <a:solidFill>
                  <a:srgbClr val="FEFFFF"/>
                </a:solidFill>
              </a:rPr>
              <a:t>€115,000 per annum.</a:t>
            </a:r>
            <a:endParaRPr lang="en-US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CBBACBF6-FBCB-D65C-7A36-050211DB916E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888847701"/>
              </p:ext>
            </p:extLst>
          </p:nvPr>
        </p:nvGraphicFramePr>
        <p:xfrm>
          <a:off x="1593748" y="2261419"/>
          <a:ext cx="4160044" cy="3154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022">
                  <a:extLst>
                    <a:ext uri="{9D8B030D-6E8A-4147-A177-3AD203B41FA5}">
                      <a16:colId xmlns:a16="http://schemas.microsoft.com/office/drawing/2014/main" val="1013175091"/>
                    </a:ext>
                  </a:extLst>
                </a:gridCol>
                <a:gridCol w="2080022">
                  <a:extLst>
                    <a:ext uri="{9D8B030D-6E8A-4147-A177-3AD203B41FA5}">
                      <a16:colId xmlns:a16="http://schemas.microsoft.com/office/drawing/2014/main" val="2312084260"/>
                    </a:ext>
                  </a:extLst>
                </a:gridCol>
              </a:tblGrid>
              <a:tr h="92914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Age Attained in Tax Year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% of Net Relevant Earnings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474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/>
                        <a:t>Under 30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/>
                        <a:t>15%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798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30-39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20%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320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40-49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25%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56995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50-54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30%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53977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55-59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35%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36183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60 and 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0" i="0" u="none" strike="noStrike" noProof="0">
                          <a:latin typeface="Work Sans"/>
                        </a:rPr>
                        <a:t>40%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799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825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o">
      <a:dk1>
        <a:srgbClr val="232323"/>
      </a:dk1>
      <a:lt1>
        <a:srgbClr val="FEFFFF"/>
      </a:lt1>
      <a:dk2>
        <a:srgbClr val="232323"/>
      </a:dk2>
      <a:lt2>
        <a:srgbClr val="FEFFFF"/>
      </a:lt2>
      <a:accent1>
        <a:srgbClr val="AC9878"/>
      </a:accent1>
      <a:accent2>
        <a:srgbClr val="232323"/>
      </a:accent2>
      <a:accent3>
        <a:srgbClr val="8CB2C0"/>
      </a:accent3>
      <a:accent4>
        <a:srgbClr val="D8B8B8"/>
      </a:accent4>
      <a:accent5>
        <a:srgbClr val="95B5AA"/>
      </a:accent5>
      <a:accent6>
        <a:srgbClr val="AB9878"/>
      </a:accent6>
      <a:hlink>
        <a:srgbClr val="D7B8B8"/>
      </a:hlink>
      <a:folHlink>
        <a:srgbClr val="95B5AA"/>
      </a:folHlink>
    </a:clrScheme>
    <a:fontScheme name="Unio Brand">
      <a:majorFont>
        <a:latin typeface="Work Sans Light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10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11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12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13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14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15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16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17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18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19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2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3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4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5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6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7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8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ppt/theme/themeOverride9.xml><?xml version="1.0" encoding="utf-8"?>
<a:themeOverride xmlns:a="http://schemas.openxmlformats.org/drawingml/2006/main">
  <a:clrScheme name="Unio">
    <a:dk1>
      <a:srgbClr val="232323"/>
    </a:dk1>
    <a:lt1>
      <a:srgbClr val="FEFFFF"/>
    </a:lt1>
    <a:dk2>
      <a:srgbClr val="232323"/>
    </a:dk2>
    <a:lt2>
      <a:srgbClr val="FEFFFF"/>
    </a:lt2>
    <a:accent1>
      <a:srgbClr val="AC9878"/>
    </a:accent1>
    <a:accent2>
      <a:srgbClr val="232323"/>
    </a:accent2>
    <a:accent3>
      <a:srgbClr val="8CB2C0"/>
    </a:accent3>
    <a:accent4>
      <a:srgbClr val="D8B8B8"/>
    </a:accent4>
    <a:accent5>
      <a:srgbClr val="95B5AA"/>
    </a:accent5>
    <a:accent6>
      <a:srgbClr val="AB9878"/>
    </a:accent6>
    <a:hlink>
      <a:srgbClr val="D7B8B8"/>
    </a:hlink>
    <a:folHlink>
      <a:srgbClr val="95B5AA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3fbd2b-4b64-4ede-a020-7e69859cdde6">
      <Terms xmlns="http://schemas.microsoft.com/office/infopath/2007/PartnerControls"/>
    </lcf76f155ced4ddcb4097134ff3c332f>
    <TaxCatchAll xmlns="96f10432-d5bc-4a6d-813a-b89ed2e11c9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ECE94181F01140924FA9B0B1B4454C" ma:contentTypeVersion="12" ma:contentTypeDescription="Create a new document." ma:contentTypeScope="" ma:versionID="40a7bf0bf3f6ec1462e6dff69525662a">
  <xsd:schema xmlns:xsd="http://www.w3.org/2001/XMLSchema" xmlns:xs="http://www.w3.org/2001/XMLSchema" xmlns:p="http://schemas.microsoft.com/office/2006/metadata/properties" xmlns:ns2="c73fbd2b-4b64-4ede-a020-7e69859cdde6" xmlns:ns3="96f10432-d5bc-4a6d-813a-b89ed2e11c94" targetNamespace="http://schemas.microsoft.com/office/2006/metadata/properties" ma:root="true" ma:fieldsID="cd9c21b4d9c6fcf9b8c12f95f33ddd49" ns2:_="" ns3:_="">
    <xsd:import namespace="c73fbd2b-4b64-4ede-a020-7e69859cdde6"/>
    <xsd:import namespace="96f10432-d5bc-4a6d-813a-b89ed2e11c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3fbd2b-4b64-4ede-a020-7e69859cdd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3cdc483-9ad1-4290-b9dd-78807da6c5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0432-d5bc-4a6d-813a-b89ed2e11c9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7415997-98a4-437c-af03-e50e79d1ad4b}" ma:internalName="TaxCatchAll" ma:showField="CatchAllData" ma:web="96f10432-d5bc-4a6d-813a-b89ed2e11c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005BA0-F768-41CF-95A9-B4370BE04BCB}">
  <ds:schemaRefs>
    <ds:schemaRef ds:uri="http://purl.org/dc/terms/"/>
    <ds:schemaRef ds:uri="96f10432-d5bc-4a6d-813a-b89ed2e11c94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c73fbd2b-4b64-4ede-a020-7e69859cdde6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1A95A51-3CFD-46D5-B3A7-E2D116C566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86E770-67D5-4C34-9238-B2CE06E1945A}">
  <ds:schemaRefs>
    <ds:schemaRef ds:uri="96f10432-d5bc-4a6d-813a-b89ed2e11c94"/>
    <ds:schemaRef ds:uri="c73fbd2b-4b64-4ede-a020-7e69859cdde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ad17fa1f-6e56-4698-a331-2599427e9c36}" enabled="1" method="Standard" siteId="{54a6c0e8-b873-47a7-a0e3-b1af69cb1db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2421</Words>
  <Application>Microsoft Office PowerPoint</Application>
  <PresentationFormat>Widescreen</PresentationFormat>
  <Paragraphs>407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Aptos</vt:lpstr>
      <vt:lpstr>Arial</vt:lpstr>
      <vt:lpstr>Calibri</vt:lpstr>
      <vt:lpstr>Gill Sans MT</vt:lpstr>
      <vt:lpstr>Uber Move</vt:lpstr>
      <vt:lpstr>Uber Move Medium</vt:lpstr>
      <vt:lpstr>Wingdings</vt:lpstr>
      <vt:lpstr>Work Sans</vt:lpstr>
      <vt:lpstr>Work Sans Light</vt:lpstr>
      <vt:lpstr>Work Sans Medium</vt:lpstr>
      <vt:lpstr>Work Sans Regular Medium</vt:lpstr>
      <vt:lpstr>Work Sans Regular Regular</vt:lpstr>
      <vt:lpstr>Work Sans SemiBold</vt:lpstr>
      <vt:lpstr>Office Theme</vt:lpstr>
      <vt:lpstr>Retirement Planning and Beyond-  A Guide for Business Owners</vt:lpstr>
      <vt:lpstr>Retirement Planning And Beyond</vt:lpstr>
      <vt:lpstr>We are</vt:lpstr>
      <vt:lpstr>Unio SME Team  Our Expertise-  Located where you are.</vt:lpstr>
      <vt:lpstr>PowerPoint Presentation</vt:lpstr>
      <vt:lpstr>Should my  business sale not be my Retirement Plan?</vt:lpstr>
      <vt:lpstr>Your Goals</vt:lpstr>
      <vt:lpstr>So, how can I get money from my business to fund my retirement plan?</vt:lpstr>
      <vt:lpstr>Self Employed-Schedule D</vt:lpstr>
      <vt:lpstr>  Much more scope with a company</vt:lpstr>
      <vt:lpstr>Company Contributions -Example</vt:lpstr>
      <vt:lpstr>What's Changing?</vt:lpstr>
      <vt:lpstr>Are there tax reliefs and how do they work for me and the company? </vt:lpstr>
      <vt:lpstr>Tax relief Employee Vs Employer</vt:lpstr>
      <vt:lpstr>I've heard there are different types of pensions. What's the best option for a business owner?</vt:lpstr>
      <vt:lpstr>Occupational schemes Vs PRSAs </vt:lpstr>
      <vt:lpstr>Occupational Scheme Vs PRSAs</vt:lpstr>
      <vt:lpstr>Common to use both</vt:lpstr>
      <vt:lpstr>Retained Benefits- from previous jobs</vt:lpstr>
      <vt:lpstr>How do I take the benefits when I retire? </vt:lpstr>
      <vt:lpstr>Rules around retirement and what age you can go from.  </vt:lpstr>
      <vt:lpstr>Tax Efficient Lump sum </vt:lpstr>
      <vt:lpstr>PowerPoint Presentation</vt:lpstr>
      <vt:lpstr>What type of investments are available in pension plans? </vt:lpstr>
      <vt:lpstr>Investment Options</vt:lpstr>
      <vt:lpstr>The impact of compounding</vt:lpstr>
      <vt:lpstr>So what are your 3 key  messages to Business Owners when looking at pensions?</vt:lpstr>
      <vt:lpstr>Case Study 1</vt:lpstr>
      <vt:lpstr>Case Study 1 </vt:lpstr>
      <vt:lpstr>Next Steps</vt:lpstr>
      <vt:lpstr>Q&amp;A..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Hayes, Dearbhla</dc:creator>
  <cp:lastModifiedBy>Peter Walsh</cp:lastModifiedBy>
  <cp:revision>2</cp:revision>
  <dcterms:created xsi:type="dcterms:W3CDTF">2024-11-26T11:33:38Z</dcterms:created>
  <dcterms:modified xsi:type="dcterms:W3CDTF">2025-09-25T07:35:08Z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2024-11-07T00:00:00Z</vt:filetime>
  </property>
  <property fmtid="{D5CDD505-2E9C-101B-9397-08002B2CF9AE}" pid="3" name="Creator">
    <vt:lpwstr>Adobe InDesign 19.2 (Macintosh)</vt:lpwstr>
  </property>
  <property fmtid="{D5CDD505-2E9C-101B-9397-08002B2CF9AE}" pid="4" name="LastSaved">
    <vt:filetime>2024-11-26T00:00:00Z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0x0101007BECE94181F01140924FA9B0B1B4454C</vt:lpwstr>
  </property>
  <property fmtid="{D5CDD505-2E9C-101B-9397-08002B2CF9AE}" pid="7" name="MediaServiceImageTags">
    <vt:lpwstr/>
  </property>
</Properties>
</file>