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8" r:id="rId2"/>
    <p:sldId id="260" r:id="rId3"/>
    <p:sldId id="298" r:id="rId4"/>
    <p:sldId id="355" r:id="rId5"/>
    <p:sldId id="295" r:id="rId6"/>
    <p:sldId id="291" r:id="rId7"/>
    <p:sldId id="293" r:id="rId8"/>
    <p:sldId id="343" r:id="rId9"/>
    <p:sldId id="304" r:id="rId10"/>
    <p:sldId id="300" r:id="rId11"/>
    <p:sldId id="301" r:id="rId12"/>
    <p:sldId id="344" r:id="rId13"/>
    <p:sldId id="350" r:id="rId14"/>
    <p:sldId id="345" r:id="rId15"/>
    <p:sldId id="346" r:id="rId16"/>
    <p:sldId id="349" r:id="rId17"/>
    <p:sldId id="347" r:id="rId18"/>
    <p:sldId id="348" r:id="rId19"/>
    <p:sldId id="351" r:id="rId20"/>
    <p:sldId id="352" r:id="rId21"/>
    <p:sldId id="370" r:id="rId22"/>
    <p:sldId id="342" r:id="rId23"/>
    <p:sldId id="353" r:id="rId24"/>
    <p:sldId id="354" r:id="rId25"/>
    <p:sldId id="363" r:id="rId26"/>
    <p:sldId id="362" r:id="rId27"/>
    <p:sldId id="356" r:id="rId28"/>
    <p:sldId id="357" r:id="rId29"/>
    <p:sldId id="358" r:id="rId30"/>
    <p:sldId id="359" r:id="rId31"/>
    <p:sldId id="360" r:id="rId32"/>
    <p:sldId id="361" r:id="rId33"/>
    <p:sldId id="368" r:id="rId34"/>
    <p:sldId id="369" r:id="rId35"/>
    <p:sldId id="365" r:id="rId36"/>
    <p:sldId id="367" r:id="rId37"/>
    <p:sldId id="366" r:id="rId38"/>
    <p:sldId id="364" r:id="rId39"/>
    <p:sldId id="259" r:id="rId40"/>
    <p:sldId id="25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F9B9E-89A1-44EA-9A81-691ECB8CFD26}" v="7001" dt="2021-06-18T14:23:04.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p:restoredTop sz="84094" autoAdjust="0"/>
  </p:normalViewPr>
  <p:slideViewPr>
    <p:cSldViewPr snapToGrid="0" snapToObjects="1">
      <p:cViewPr varScale="1">
        <p:scale>
          <a:sx n="68" d="100"/>
          <a:sy n="68" d="100"/>
        </p:scale>
        <p:origin x="78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 userId="7846e27d-25ae-4f8f-b588-7d5d2e96b020" providerId="ADAL" clId="{9B2F9B9E-89A1-44EA-9A81-691ECB8CFD26}"/>
    <pc:docChg chg="custSel addSld delSld modSld sldOrd">
      <pc:chgData name="Leon" userId="7846e27d-25ae-4f8f-b588-7d5d2e96b020" providerId="ADAL" clId="{9B2F9B9E-89A1-44EA-9A81-691ECB8CFD26}" dt="2021-06-18T14:23:04.064" v="11559"/>
      <pc:docMkLst>
        <pc:docMk/>
      </pc:docMkLst>
      <pc:sldChg chg="add">
        <pc:chgData name="Leon" userId="7846e27d-25ae-4f8f-b588-7d5d2e96b020" providerId="ADAL" clId="{9B2F9B9E-89A1-44EA-9A81-691ECB8CFD26}" dt="2021-06-18T14:23:04.064" v="11559"/>
        <pc:sldMkLst>
          <pc:docMk/>
          <pc:sldMk cId="2935329814" sldId="257"/>
        </pc:sldMkLst>
      </pc:sldChg>
      <pc:sldChg chg="add">
        <pc:chgData name="Leon" userId="7846e27d-25ae-4f8f-b588-7d5d2e96b020" providerId="ADAL" clId="{9B2F9B9E-89A1-44EA-9A81-691ECB8CFD26}" dt="2021-06-18T14:22:40.437" v="11558"/>
        <pc:sldMkLst>
          <pc:docMk/>
          <pc:sldMk cId="2875198175" sldId="258"/>
        </pc:sldMkLst>
      </pc:sldChg>
      <pc:sldChg chg="modSp mod">
        <pc:chgData name="Leon" userId="7846e27d-25ae-4f8f-b588-7d5d2e96b020" providerId="ADAL" clId="{9B2F9B9E-89A1-44EA-9A81-691ECB8CFD26}" dt="2021-06-18T08:35:25.745" v="32" actId="20577"/>
        <pc:sldMkLst>
          <pc:docMk/>
          <pc:sldMk cId="65866032" sldId="260"/>
        </pc:sldMkLst>
        <pc:spChg chg="mod">
          <ac:chgData name="Leon" userId="7846e27d-25ae-4f8f-b588-7d5d2e96b020" providerId="ADAL" clId="{9B2F9B9E-89A1-44EA-9A81-691ECB8CFD26}" dt="2021-06-18T08:35:25.745" v="32" actId="20577"/>
          <ac:spMkLst>
            <pc:docMk/>
            <pc:sldMk cId="65866032" sldId="260"/>
            <ac:spMk id="6" creationId="{6D75EB47-25E3-4744-9C75-8C2DFF4BD42B}"/>
          </ac:spMkLst>
        </pc:spChg>
      </pc:sldChg>
      <pc:sldChg chg="del">
        <pc:chgData name="Leon" userId="7846e27d-25ae-4f8f-b588-7d5d2e96b020" providerId="ADAL" clId="{9B2F9B9E-89A1-44EA-9A81-691ECB8CFD26}" dt="2021-06-18T12:05:07.032" v="6272" actId="47"/>
        <pc:sldMkLst>
          <pc:docMk/>
          <pc:sldMk cId="169253776" sldId="267"/>
        </pc:sldMkLst>
      </pc:sldChg>
      <pc:sldChg chg="del">
        <pc:chgData name="Leon" userId="7846e27d-25ae-4f8f-b588-7d5d2e96b020" providerId="ADAL" clId="{9B2F9B9E-89A1-44EA-9A81-691ECB8CFD26}" dt="2021-06-18T12:05:07.032" v="6272" actId="47"/>
        <pc:sldMkLst>
          <pc:docMk/>
          <pc:sldMk cId="1362213606" sldId="277"/>
        </pc:sldMkLst>
      </pc:sldChg>
      <pc:sldChg chg="del">
        <pc:chgData name="Leon" userId="7846e27d-25ae-4f8f-b588-7d5d2e96b020" providerId="ADAL" clId="{9B2F9B9E-89A1-44EA-9A81-691ECB8CFD26}" dt="2021-06-18T12:05:07.032" v="6272" actId="47"/>
        <pc:sldMkLst>
          <pc:docMk/>
          <pc:sldMk cId="3338180475" sldId="278"/>
        </pc:sldMkLst>
      </pc:sldChg>
      <pc:sldChg chg="del">
        <pc:chgData name="Leon" userId="7846e27d-25ae-4f8f-b588-7d5d2e96b020" providerId="ADAL" clId="{9B2F9B9E-89A1-44EA-9A81-691ECB8CFD26}" dt="2021-06-18T12:05:07.032" v="6272" actId="47"/>
        <pc:sldMkLst>
          <pc:docMk/>
          <pc:sldMk cId="1351156697" sldId="280"/>
        </pc:sldMkLst>
      </pc:sldChg>
      <pc:sldChg chg="del">
        <pc:chgData name="Leon" userId="7846e27d-25ae-4f8f-b588-7d5d2e96b020" providerId="ADAL" clId="{9B2F9B9E-89A1-44EA-9A81-691ECB8CFD26}" dt="2021-06-18T12:05:07.032" v="6272" actId="47"/>
        <pc:sldMkLst>
          <pc:docMk/>
          <pc:sldMk cId="4079774884" sldId="283"/>
        </pc:sldMkLst>
      </pc:sldChg>
      <pc:sldChg chg="del">
        <pc:chgData name="Leon" userId="7846e27d-25ae-4f8f-b588-7d5d2e96b020" providerId="ADAL" clId="{9B2F9B9E-89A1-44EA-9A81-691ECB8CFD26}" dt="2021-06-18T12:05:07.032" v="6272" actId="47"/>
        <pc:sldMkLst>
          <pc:docMk/>
          <pc:sldMk cId="798943878" sldId="285"/>
        </pc:sldMkLst>
      </pc:sldChg>
      <pc:sldChg chg="del">
        <pc:chgData name="Leon" userId="7846e27d-25ae-4f8f-b588-7d5d2e96b020" providerId="ADAL" clId="{9B2F9B9E-89A1-44EA-9A81-691ECB8CFD26}" dt="2021-06-18T12:05:07.032" v="6272" actId="47"/>
        <pc:sldMkLst>
          <pc:docMk/>
          <pc:sldMk cId="2387457727" sldId="287"/>
        </pc:sldMkLst>
      </pc:sldChg>
      <pc:sldChg chg="del">
        <pc:chgData name="Leon" userId="7846e27d-25ae-4f8f-b588-7d5d2e96b020" providerId="ADAL" clId="{9B2F9B9E-89A1-44EA-9A81-691ECB8CFD26}" dt="2021-06-18T12:05:07.032" v="6272" actId="47"/>
        <pc:sldMkLst>
          <pc:docMk/>
          <pc:sldMk cId="519603738" sldId="289"/>
        </pc:sldMkLst>
      </pc:sldChg>
      <pc:sldChg chg="del">
        <pc:chgData name="Leon" userId="7846e27d-25ae-4f8f-b588-7d5d2e96b020" providerId="ADAL" clId="{9B2F9B9E-89A1-44EA-9A81-691ECB8CFD26}" dt="2021-06-18T12:05:07.032" v="6272" actId="47"/>
        <pc:sldMkLst>
          <pc:docMk/>
          <pc:sldMk cId="2088707327" sldId="290"/>
        </pc:sldMkLst>
      </pc:sldChg>
      <pc:sldChg chg="addSp delSp modSp mod modAnim modNotesTx">
        <pc:chgData name="Leon" userId="7846e27d-25ae-4f8f-b588-7d5d2e96b020" providerId="ADAL" clId="{9B2F9B9E-89A1-44EA-9A81-691ECB8CFD26}" dt="2021-06-18T08:46:10.977" v="95" actId="6549"/>
        <pc:sldMkLst>
          <pc:docMk/>
          <pc:sldMk cId="285861924" sldId="291"/>
        </pc:sldMkLst>
        <pc:spChg chg="mod">
          <ac:chgData name="Leon" userId="7846e27d-25ae-4f8f-b588-7d5d2e96b020" providerId="ADAL" clId="{9B2F9B9E-89A1-44EA-9A81-691ECB8CFD26}" dt="2021-06-18T08:44:40.304" v="76" actId="20577"/>
          <ac:spMkLst>
            <pc:docMk/>
            <pc:sldMk cId="285861924" sldId="291"/>
            <ac:spMk id="6" creationId="{953680F2-1B7C-284E-9726-2F456839B0F1}"/>
          </ac:spMkLst>
        </pc:spChg>
        <pc:picChg chg="add del mod">
          <ac:chgData name="Leon" userId="7846e27d-25ae-4f8f-b588-7d5d2e96b020" providerId="ADAL" clId="{9B2F9B9E-89A1-44EA-9A81-691ECB8CFD26}" dt="2021-06-18T08:45:10.982" v="86" actId="478"/>
          <ac:picMkLst>
            <pc:docMk/>
            <pc:sldMk cId="285861924" sldId="291"/>
            <ac:picMk id="2" creationId="{87EF18FB-1FB3-4C63-AD7E-30F5B7588F4B}"/>
          </ac:picMkLst>
        </pc:picChg>
        <pc:picChg chg="del mod">
          <ac:chgData name="Leon" userId="7846e27d-25ae-4f8f-b588-7d5d2e96b020" providerId="ADAL" clId="{9B2F9B9E-89A1-44EA-9A81-691ECB8CFD26}" dt="2021-06-18T08:45:31.207" v="90" actId="478"/>
          <ac:picMkLst>
            <pc:docMk/>
            <pc:sldMk cId="285861924" sldId="291"/>
            <ac:picMk id="3" creationId="{7359A684-12F8-4EB7-9837-DB445F81FB2A}"/>
          </ac:picMkLst>
        </pc:picChg>
        <pc:picChg chg="add mod">
          <ac:chgData name="Leon" userId="7846e27d-25ae-4f8f-b588-7d5d2e96b020" providerId="ADAL" clId="{9B2F9B9E-89A1-44EA-9A81-691ECB8CFD26}" dt="2021-06-18T08:46:03.233" v="94" actId="1076"/>
          <ac:picMkLst>
            <pc:docMk/>
            <pc:sldMk cId="285861924" sldId="291"/>
            <ac:picMk id="4" creationId="{B97C12DE-D40B-4B66-BBF7-64ABDAA6A1A5}"/>
          </ac:picMkLst>
        </pc:picChg>
        <pc:picChg chg="del">
          <ac:chgData name="Leon" userId="7846e27d-25ae-4f8f-b588-7d5d2e96b020" providerId="ADAL" clId="{9B2F9B9E-89A1-44EA-9A81-691ECB8CFD26}" dt="2021-06-18T08:44:43.243" v="77" actId="478"/>
          <ac:picMkLst>
            <pc:docMk/>
            <pc:sldMk cId="285861924" sldId="291"/>
            <ac:picMk id="2050" creationId="{E5192B3C-9BBE-426E-B134-DAAACB51CAD8}"/>
          </ac:picMkLst>
        </pc:picChg>
        <pc:picChg chg="del">
          <ac:chgData name="Leon" userId="7846e27d-25ae-4f8f-b588-7d5d2e96b020" providerId="ADAL" clId="{9B2F9B9E-89A1-44EA-9A81-691ECB8CFD26}" dt="2021-06-18T08:44:46.404" v="81" actId="478"/>
          <ac:picMkLst>
            <pc:docMk/>
            <pc:sldMk cId="285861924" sldId="291"/>
            <ac:picMk id="2052" creationId="{9BA52558-D717-4666-86A2-4898404BFDFE}"/>
          </ac:picMkLst>
        </pc:picChg>
        <pc:picChg chg="del">
          <ac:chgData name="Leon" userId="7846e27d-25ae-4f8f-b588-7d5d2e96b020" providerId="ADAL" clId="{9B2F9B9E-89A1-44EA-9A81-691ECB8CFD26}" dt="2021-06-18T08:44:43.883" v="78" actId="478"/>
          <ac:picMkLst>
            <pc:docMk/>
            <pc:sldMk cId="285861924" sldId="291"/>
            <ac:picMk id="2054" creationId="{AB6EBBB9-C0D1-476A-A638-6193A08AD1FC}"/>
          </ac:picMkLst>
        </pc:picChg>
        <pc:picChg chg="del">
          <ac:chgData name="Leon" userId="7846e27d-25ae-4f8f-b588-7d5d2e96b020" providerId="ADAL" clId="{9B2F9B9E-89A1-44EA-9A81-691ECB8CFD26}" dt="2021-06-18T08:44:47.795" v="82" actId="478"/>
          <ac:picMkLst>
            <pc:docMk/>
            <pc:sldMk cId="285861924" sldId="291"/>
            <ac:picMk id="2056" creationId="{162D04B4-3B60-4A34-BEAF-8D4CD04FF0FA}"/>
          </ac:picMkLst>
        </pc:picChg>
        <pc:picChg chg="del">
          <ac:chgData name="Leon" userId="7846e27d-25ae-4f8f-b588-7d5d2e96b020" providerId="ADAL" clId="{9B2F9B9E-89A1-44EA-9A81-691ECB8CFD26}" dt="2021-06-18T08:44:44.869" v="79" actId="478"/>
          <ac:picMkLst>
            <pc:docMk/>
            <pc:sldMk cId="285861924" sldId="291"/>
            <ac:picMk id="2058" creationId="{32DF2FB5-F653-49BC-81CC-95C7AE01A981}"/>
          </ac:picMkLst>
        </pc:picChg>
        <pc:picChg chg="del">
          <ac:chgData name="Leon" userId="7846e27d-25ae-4f8f-b588-7d5d2e96b020" providerId="ADAL" clId="{9B2F9B9E-89A1-44EA-9A81-691ECB8CFD26}" dt="2021-06-18T08:44:45.486" v="80" actId="478"/>
          <ac:picMkLst>
            <pc:docMk/>
            <pc:sldMk cId="285861924" sldId="291"/>
            <ac:picMk id="2060" creationId="{9A3F8D1F-DE48-4E3A-B189-EF6E764717DB}"/>
          </ac:picMkLst>
        </pc:picChg>
      </pc:sldChg>
      <pc:sldChg chg="ord">
        <pc:chgData name="Leon" userId="7846e27d-25ae-4f8f-b588-7d5d2e96b020" providerId="ADAL" clId="{9B2F9B9E-89A1-44EA-9A81-691ECB8CFD26}" dt="2021-06-18T08:46:43.262" v="97"/>
        <pc:sldMkLst>
          <pc:docMk/>
          <pc:sldMk cId="3839154906" sldId="293"/>
        </pc:sldMkLst>
      </pc:sldChg>
      <pc:sldChg chg="addSp delSp modSp mod modNotesTx">
        <pc:chgData name="Leon" userId="7846e27d-25ae-4f8f-b588-7d5d2e96b020" providerId="ADAL" clId="{9B2F9B9E-89A1-44EA-9A81-691ECB8CFD26}" dt="2021-06-18T12:23:44.638" v="7509" actId="20577"/>
        <pc:sldMkLst>
          <pc:docMk/>
          <pc:sldMk cId="1728016444" sldId="298"/>
        </pc:sldMkLst>
        <pc:spChg chg="mod">
          <ac:chgData name="Leon" userId="7846e27d-25ae-4f8f-b588-7d5d2e96b020" providerId="ADAL" clId="{9B2F9B9E-89A1-44EA-9A81-691ECB8CFD26}" dt="2021-06-18T12:21:27.348" v="7080" actId="20577"/>
          <ac:spMkLst>
            <pc:docMk/>
            <pc:sldMk cId="1728016444" sldId="298"/>
            <ac:spMk id="6" creationId="{953680F2-1B7C-284E-9726-2F456839B0F1}"/>
          </ac:spMkLst>
        </pc:spChg>
        <pc:picChg chg="del">
          <ac:chgData name="Leon" userId="7846e27d-25ae-4f8f-b588-7d5d2e96b020" providerId="ADAL" clId="{9B2F9B9E-89A1-44EA-9A81-691ECB8CFD26}" dt="2021-06-18T08:40:19.145" v="46" actId="478"/>
          <ac:picMkLst>
            <pc:docMk/>
            <pc:sldMk cId="1728016444" sldId="298"/>
            <ac:picMk id="3" creationId="{CA5C6FA0-565A-409E-8A19-D4E9723D57BB}"/>
          </ac:picMkLst>
        </pc:picChg>
        <pc:picChg chg="add del mod">
          <ac:chgData name="Leon" userId="7846e27d-25ae-4f8f-b588-7d5d2e96b020" providerId="ADAL" clId="{9B2F9B9E-89A1-44EA-9A81-691ECB8CFD26}" dt="2021-06-18T12:20:58.663" v="7010" actId="478"/>
          <ac:picMkLst>
            <pc:docMk/>
            <pc:sldMk cId="1728016444" sldId="298"/>
            <ac:picMk id="4" creationId="{BB820C24-AD9E-49C0-9EF2-D72F8A8308D8}"/>
          </ac:picMkLst>
        </pc:picChg>
        <pc:picChg chg="add mod">
          <ac:chgData name="Leon" userId="7846e27d-25ae-4f8f-b588-7d5d2e96b020" providerId="ADAL" clId="{9B2F9B9E-89A1-44EA-9A81-691ECB8CFD26}" dt="2021-06-18T12:21:03.824" v="7011" actId="1076"/>
          <ac:picMkLst>
            <pc:docMk/>
            <pc:sldMk cId="1728016444" sldId="298"/>
            <ac:picMk id="7" creationId="{F583B29B-A434-4B19-9452-BC1EF65B94AA}"/>
          </ac:picMkLst>
        </pc:picChg>
      </pc:sldChg>
      <pc:sldChg chg="del">
        <pc:chgData name="Leon" userId="7846e27d-25ae-4f8f-b588-7d5d2e96b020" providerId="ADAL" clId="{9B2F9B9E-89A1-44EA-9A81-691ECB8CFD26}" dt="2021-06-18T12:05:07.032" v="6272" actId="47"/>
        <pc:sldMkLst>
          <pc:docMk/>
          <pc:sldMk cId="3032669352" sldId="299"/>
        </pc:sldMkLst>
      </pc:sldChg>
      <pc:sldChg chg="addSp delSp modSp mod">
        <pc:chgData name="Leon" userId="7846e27d-25ae-4f8f-b588-7d5d2e96b020" providerId="ADAL" clId="{9B2F9B9E-89A1-44EA-9A81-691ECB8CFD26}" dt="2021-06-18T08:56:12.286" v="481" actId="20577"/>
        <pc:sldMkLst>
          <pc:docMk/>
          <pc:sldMk cId="1112907055" sldId="300"/>
        </pc:sldMkLst>
        <pc:spChg chg="mod">
          <ac:chgData name="Leon" userId="7846e27d-25ae-4f8f-b588-7d5d2e96b020" providerId="ADAL" clId="{9B2F9B9E-89A1-44EA-9A81-691ECB8CFD26}" dt="2021-06-18T08:56:12.286" v="481" actId="20577"/>
          <ac:spMkLst>
            <pc:docMk/>
            <pc:sldMk cId="1112907055" sldId="300"/>
            <ac:spMk id="6" creationId="{953680F2-1B7C-284E-9726-2F456839B0F1}"/>
          </ac:spMkLst>
        </pc:spChg>
        <pc:picChg chg="del">
          <ac:chgData name="Leon" userId="7846e27d-25ae-4f8f-b588-7d5d2e96b020" providerId="ADAL" clId="{9B2F9B9E-89A1-44EA-9A81-691ECB8CFD26}" dt="2021-06-18T08:48:43.768" v="182" actId="478"/>
          <ac:picMkLst>
            <pc:docMk/>
            <pc:sldMk cId="1112907055" sldId="300"/>
            <ac:picMk id="3" creationId="{161D6F57-73E2-4A29-9973-C83B3420CF1D}"/>
          </ac:picMkLst>
        </pc:picChg>
        <pc:picChg chg="add mod">
          <ac:chgData name="Leon" userId="7846e27d-25ae-4f8f-b588-7d5d2e96b020" providerId="ADAL" clId="{9B2F9B9E-89A1-44EA-9A81-691ECB8CFD26}" dt="2021-06-18T08:49:48.344" v="205" actId="1076"/>
          <ac:picMkLst>
            <pc:docMk/>
            <pc:sldMk cId="1112907055" sldId="300"/>
            <ac:picMk id="4" creationId="{2A72E304-2175-4CAD-B028-410EFBDC3E03}"/>
          </ac:picMkLst>
        </pc:picChg>
      </pc:sldChg>
      <pc:sldChg chg="addSp modSp mod modAnim modNotesTx">
        <pc:chgData name="Leon" userId="7846e27d-25ae-4f8f-b588-7d5d2e96b020" providerId="ADAL" clId="{9B2F9B9E-89A1-44EA-9A81-691ECB8CFD26}" dt="2021-06-18T14:12:10.171" v="11513"/>
        <pc:sldMkLst>
          <pc:docMk/>
          <pc:sldMk cId="2408646349" sldId="301"/>
        </pc:sldMkLst>
        <pc:spChg chg="mod">
          <ac:chgData name="Leon" userId="7846e27d-25ae-4f8f-b588-7d5d2e96b020" providerId="ADAL" clId="{9B2F9B9E-89A1-44EA-9A81-691ECB8CFD26}" dt="2021-06-18T08:51:33.487" v="243" actId="20577"/>
          <ac:spMkLst>
            <pc:docMk/>
            <pc:sldMk cId="2408646349" sldId="301"/>
            <ac:spMk id="6" creationId="{953680F2-1B7C-284E-9726-2F456839B0F1}"/>
          </ac:spMkLst>
        </pc:spChg>
        <pc:spChg chg="mod">
          <ac:chgData name="Leon" userId="7846e27d-25ae-4f8f-b588-7d5d2e96b020" providerId="ADAL" clId="{9B2F9B9E-89A1-44EA-9A81-691ECB8CFD26}" dt="2021-06-18T09:03:04.121" v="574" actId="20577"/>
          <ac:spMkLst>
            <pc:docMk/>
            <pc:sldMk cId="2408646349" sldId="301"/>
            <ac:spMk id="11" creationId="{888F6C4F-E4DB-4D35-A2CE-740B53466729}"/>
          </ac:spMkLst>
        </pc:spChg>
        <pc:picChg chg="add mod">
          <ac:chgData name="Leon" userId="7846e27d-25ae-4f8f-b588-7d5d2e96b020" providerId="ADAL" clId="{9B2F9B9E-89A1-44EA-9A81-691ECB8CFD26}" dt="2021-06-18T08:59:56.017" v="563" actId="14100"/>
          <ac:picMkLst>
            <pc:docMk/>
            <pc:sldMk cId="2408646349" sldId="301"/>
            <ac:picMk id="1026" creationId="{4DF7BDFA-3D4B-40E5-8F29-83C96C595488}"/>
          </ac:picMkLst>
        </pc:picChg>
        <pc:picChg chg="add mod">
          <ac:chgData name="Leon" userId="7846e27d-25ae-4f8f-b588-7d5d2e96b020" providerId="ADAL" clId="{9B2F9B9E-89A1-44EA-9A81-691ECB8CFD26}" dt="2021-06-18T09:01:34.389" v="572" actId="1076"/>
          <ac:picMkLst>
            <pc:docMk/>
            <pc:sldMk cId="2408646349" sldId="301"/>
            <ac:picMk id="1028" creationId="{A0D258D2-94DB-4319-A591-5477F4EC8A9F}"/>
          </ac:picMkLst>
        </pc:picChg>
        <pc:picChg chg="add mod">
          <ac:chgData name="Leon" userId="7846e27d-25ae-4f8f-b588-7d5d2e96b020" providerId="ADAL" clId="{9B2F9B9E-89A1-44EA-9A81-691ECB8CFD26}" dt="2021-06-18T09:01:31.491" v="571" actId="1076"/>
          <ac:picMkLst>
            <pc:docMk/>
            <pc:sldMk cId="2408646349" sldId="301"/>
            <ac:picMk id="1030" creationId="{0B275AE4-38A7-4DDE-B55A-BFD7F66C1A61}"/>
          </ac:picMkLst>
        </pc:picChg>
      </pc:sldChg>
      <pc:sldChg chg="modNotesTx">
        <pc:chgData name="Leon" userId="7846e27d-25ae-4f8f-b588-7d5d2e96b020" providerId="ADAL" clId="{9B2F9B9E-89A1-44EA-9A81-691ECB8CFD26}" dt="2021-06-18T08:46:53.934" v="98" actId="6549"/>
        <pc:sldMkLst>
          <pc:docMk/>
          <pc:sldMk cId="2719619243" sldId="304"/>
        </pc:sldMkLst>
      </pc:sldChg>
      <pc:sldChg chg="del">
        <pc:chgData name="Leon" userId="7846e27d-25ae-4f8f-b588-7d5d2e96b020" providerId="ADAL" clId="{9B2F9B9E-89A1-44EA-9A81-691ECB8CFD26}" dt="2021-06-18T12:05:07.032" v="6272" actId="47"/>
        <pc:sldMkLst>
          <pc:docMk/>
          <pc:sldMk cId="1856399940" sldId="322"/>
        </pc:sldMkLst>
      </pc:sldChg>
      <pc:sldChg chg="del">
        <pc:chgData name="Leon" userId="7846e27d-25ae-4f8f-b588-7d5d2e96b020" providerId="ADAL" clId="{9B2F9B9E-89A1-44EA-9A81-691ECB8CFD26}" dt="2021-06-18T12:05:07.032" v="6272" actId="47"/>
        <pc:sldMkLst>
          <pc:docMk/>
          <pc:sldMk cId="540293336" sldId="323"/>
        </pc:sldMkLst>
      </pc:sldChg>
      <pc:sldChg chg="del">
        <pc:chgData name="Leon" userId="7846e27d-25ae-4f8f-b588-7d5d2e96b020" providerId="ADAL" clId="{9B2F9B9E-89A1-44EA-9A81-691ECB8CFD26}" dt="2021-06-18T12:05:07.032" v="6272" actId="47"/>
        <pc:sldMkLst>
          <pc:docMk/>
          <pc:sldMk cId="380227560" sldId="324"/>
        </pc:sldMkLst>
      </pc:sldChg>
      <pc:sldChg chg="del">
        <pc:chgData name="Leon" userId="7846e27d-25ae-4f8f-b588-7d5d2e96b020" providerId="ADAL" clId="{9B2F9B9E-89A1-44EA-9A81-691ECB8CFD26}" dt="2021-06-18T12:05:07.032" v="6272" actId="47"/>
        <pc:sldMkLst>
          <pc:docMk/>
          <pc:sldMk cId="2618986455" sldId="325"/>
        </pc:sldMkLst>
      </pc:sldChg>
      <pc:sldChg chg="del">
        <pc:chgData name="Leon" userId="7846e27d-25ae-4f8f-b588-7d5d2e96b020" providerId="ADAL" clId="{9B2F9B9E-89A1-44EA-9A81-691ECB8CFD26}" dt="2021-06-18T12:05:07.032" v="6272" actId="47"/>
        <pc:sldMkLst>
          <pc:docMk/>
          <pc:sldMk cId="3594147543" sldId="326"/>
        </pc:sldMkLst>
      </pc:sldChg>
      <pc:sldChg chg="del">
        <pc:chgData name="Leon" userId="7846e27d-25ae-4f8f-b588-7d5d2e96b020" providerId="ADAL" clId="{9B2F9B9E-89A1-44EA-9A81-691ECB8CFD26}" dt="2021-06-18T12:05:07.032" v="6272" actId="47"/>
        <pc:sldMkLst>
          <pc:docMk/>
          <pc:sldMk cId="3024778680" sldId="327"/>
        </pc:sldMkLst>
      </pc:sldChg>
      <pc:sldChg chg="del">
        <pc:chgData name="Leon" userId="7846e27d-25ae-4f8f-b588-7d5d2e96b020" providerId="ADAL" clId="{9B2F9B9E-89A1-44EA-9A81-691ECB8CFD26}" dt="2021-06-18T12:05:07.032" v="6272" actId="47"/>
        <pc:sldMkLst>
          <pc:docMk/>
          <pc:sldMk cId="1776452568" sldId="328"/>
        </pc:sldMkLst>
      </pc:sldChg>
      <pc:sldChg chg="del">
        <pc:chgData name="Leon" userId="7846e27d-25ae-4f8f-b588-7d5d2e96b020" providerId="ADAL" clId="{9B2F9B9E-89A1-44EA-9A81-691ECB8CFD26}" dt="2021-06-18T12:05:07.032" v="6272" actId="47"/>
        <pc:sldMkLst>
          <pc:docMk/>
          <pc:sldMk cId="2937393610" sldId="329"/>
        </pc:sldMkLst>
      </pc:sldChg>
      <pc:sldChg chg="del">
        <pc:chgData name="Leon" userId="7846e27d-25ae-4f8f-b588-7d5d2e96b020" providerId="ADAL" clId="{9B2F9B9E-89A1-44EA-9A81-691ECB8CFD26}" dt="2021-06-18T12:05:07.032" v="6272" actId="47"/>
        <pc:sldMkLst>
          <pc:docMk/>
          <pc:sldMk cId="506038465" sldId="330"/>
        </pc:sldMkLst>
      </pc:sldChg>
      <pc:sldChg chg="del">
        <pc:chgData name="Leon" userId="7846e27d-25ae-4f8f-b588-7d5d2e96b020" providerId="ADAL" clId="{9B2F9B9E-89A1-44EA-9A81-691ECB8CFD26}" dt="2021-06-18T12:05:07.032" v="6272" actId="47"/>
        <pc:sldMkLst>
          <pc:docMk/>
          <pc:sldMk cId="1256850355" sldId="331"/>
        </pc:sldMkLst>
      </pc:sldChg>
      <pc:sldChg chg="del">
        <pc:chgData name="Leon" userId="7846e27d-25ae-4f8f-b588-7d5d2e96b020" providerId="ADAL" clId="{9B2F9B9E-89A1-44EA-9A81-691ECB8CFD26}" dt="2021-06-18T12:05:07.032" v="6272" actId="47"/>
        <pc:sldMkLst>
          <pc:docMk/>
          <pc:sldMk cId="4254550593" sldId="332"/>
        </pc:sldMkLst>
      </pc:sldChg>
      <pc:sldChg chg="del">
        <pc:chgData name="Leon" userId="7846e27d-25ae-4f8f-b588-7d5d2e96b020" providerId="ADAL" clId="{9B2F9B9E-89A1-44EA-9A81-691ECB8CFD26}" dt="2021-06-18T12:05:07.032" v="6272" actId="47"/>
        <pc:sldMkLst>
          <pc:docMk/>
          <pc:sldMk cId="3652980029" sldId="334"/>
        </pc:sldMkLst>
      </pc:sldChg>
      <pc:sldChg chg="del">
        <pc:chgData name="Leon" userId="7846e27d-25ae-4f8f-b588-7d5d2e96b020" providerId="ADAL" clId="{9B2F9B9E-89A1-44EA-9A81-691ECB8CFD26}" dt="2021-06-18T12:05:07.032" v="6272" actId="47"/>
        <pc:sldMkLst>
          <pc:docMk/>
          <pc:sldMk cId="3069539220" sldId="335"/>
        </pc:sldMkLst>
      </pc:sldChg>
      <pc:sldChg chg="del">
        <pc:chgData name="Leon" userId="7846e27d-25ae-4f8f-b588-7d5d2e96b020" providerId="ADAL" clId="{9B2F9B9E-89A1-44EA-9A81-691ECB8CFD26}" dt="2021-06-18T12:05:07.032" v="6272" actId="47"/>
        <pc:sldMkLst>
          <pc:docMk/>
          <pc:sldMk cId="313893990" sldId="336"/>
        </pc:sldMkLst>
      </pc:sldChg>
      <pc:sldChg chg="del">
        <pc:chgData name="Leon" userId="7846e27d-25ae-4f8f-b588-7d5d2e96b020" providerId="ADAL" clId="{9B2F9B9E-89A1-44EA-9A81-691ECB8CFD26}" dt="2021-06-18T12:05:07.032" v="6272" actId="47"/>
        <pc:sldMkLst>
          <pc:docMk/>
          <pc:sldMk cId="133603489" sldId="337"/>
        </pc:sldMkLst>
      </pc:sldChg>
      <pc:sldChg chg="del">
        <pc:chgData name="Leon" userId="7846e27d-25ae-4f8f-b588-7d5d2e96b020" providerId="ADAL" clId="{9B2F9B9E-89A1-44EA-9A81-691ECB8CFD26}" dt="2021-06-18T12:05:07.032" v="6272" actId="47"/>
        <pc:sldMkLst>
          <pc:docMk/>
          <pc:sldMk cId="924209169" sldId="338"/>
        </pc:sldMkLst>
      </pc:sldChg>
      <pc:sldChg chg="del">
        <pc:chgData name="Leon" userId="7846e27d-25ae-4f8f-b588-7d5d2e96b020" providerId="ADAL" clId="{9B2F9B9E-89A1-44EA-9A81-691ECB8CFD26}" dt="2021-06-18T12:05:07.032" v="6272" actId="47"/>
        <pc:sldMkLst>
          <pc:docMk/>
          <pc:sldMk cId="2280709318" sldId="339"/>
        </pc:sldMkLst>
      </pc:sldChg>
      <pc:sldChg chg="del">
        <pc:chgData name="Leon" userId="7846e27d-25ae-4f8f-b588-7d5d2e96b020" providerId="ADAL" clId="{9B2F9B9E-89A1-44EA-9A81-691ECB8CFD26}" dt="2021-06-18T12:05:07.032" v="6272" actId="47"/>
        <pc:sldMkLst>
          <pc:docMk/>
          <pc:sldMk cId="1694774908" sldId="340"/>
        </pc:sldMkLst>
      </pc:sldChg>
      <pc:sldChg chg="del">
        <pc:chgData name="Leon" userId="7846e27d-25ae-4f8f-b588-7d5d2e96b020" providerId="ADAL" clId="{9B2F9B9E-89A1-44EA-9A81-691ECB8CFD26}" dt="2021-06-18T12:05:07.032" v="6272" actId="47"/>
        <pc:sldMkLst>
          <pc:docMk/>
          <pc:sldMk cId="1177922250" sldId="341"/>
        </pc:sldMkLst>
      </pc:sldChg>
      <pc:sldChg chg="addSp modSp mod ord">
        <pc:chgData name="Leon" userId="7846e27d-25ae-4f8f-b588-7d5d2e96b020" providerId="ADAL" clId="{9B2F9B9E-89A1-44EA-9A81-691ECB8CFD26}" dt="2021-06-18T12:17:02.809" v="6799" actId="20577"/>
        <pc:sldMkLst>
          <pc:docMk/>
          <pc:sldMk cId="32231537" sldId="342"/>
        </pc:sldMkLst>
        <pc:spChg chg="mod">
          <ac:chgData name="Leon" userId="7846e27d-25ae-4f8f-b588-7d5d2e96b020" providerId="ADAL" clId="{9B2F9B9E-89A1-44EA-9A81-691ECB8CFD26}" dt="2021-06-18T12:11:07.564" v="6479" actId="20577"/>
          <ac:spMkLst>
            <pc:docMk/>
            <pc:sldMk cId="32231537" sldId="342"/>
            <ac:spMk id="6" creationId="{953680F2-1B7C-284E-9726-2F456839B0F1}"/>
          </ac:spMkLst>
        </pc:spChg>
        <pc:spChg chg="mod">
          <ac:chgData name="Leon" userId="7846e27d-25ae-4f8f-b588-7d5d2e96b020" providerId="ADAL" clId="{9B2F9B9E-89A1-44EA-9A81-691ECB8CFD26}" dt="2021-06-18T12:17:02.809" v="6799" actId="20577"/>
          <ac:spMkLst>
            <pc:docMk/>
            <pc:sldMk cId="32231537" sldId="342"/>
            <ac:spMk id="9" creationId="{FF14A846-40CF-4369-AE67-F6D4190A0362}"/>
          </ac:spMkLst>
        </pc:spChg>
        <pc:picChg chg="add mod">
          <ac:chgData name="Leon" userId="7846e27d-25ae-4f8f-b588-7d5d2e96b020" providerId="ADAL" clId="{9B2F9B9E-89A1-44EA-9A81-691ECB8CFD26}" dt="2021-06-18T12:14:29.739" v="6674" actId="1076"/>
          <ac:picMkLst>
            <pc:docMk/>
            <pc:sldMk cId="32231537" sldId="342"/>
            <ac:picMk id="3074" creationId="{65C246E6-5D79-46B5-97FF-693EB1064763}"/>
          </ac:picMkLst>
        </pc:picChg>
        <pc:picChg chg="add mod">
          <ac:chgData name="Leon" userId="7846e27d-25ae-4f8f-b588-7d5d2e96b020" providerId="ADAL" clId="{9B2F9B9E-89A1-44EA-9A81-691ECB8CFD26}" dt="2021-06-18T12:16:29.799" v="6773" actId="1076"/>
          <ac:picMkLst>
            <pc:docMk/>
            <pc:sldMk cId="32231537" sldId="342"/>
            <ac:picMk id="3076" creationId="{7AD134B7-574B-4820-95EB-7B7CCB3AB840}"/>
          </ac:picMkLst>
        </pc:picChg>
        <pc:picChg chg="add mod">
          <ac:chgData name="Leon" userId="7846e27d-25ae-4f8f-b588-7d5d2e96b020" providerId="ADAL" clId="{9B2F9B9E-89A1-44EA-9A81-691ECB8CFD26}" dt="2021-06-18T12:16:05.282" v="6743" actId="1076"/>
          <ac:picMkLst>
            <pc:docMk/>
            <pc:sldMk cId="32231537" sldId="342"/>
            <ac:picMk id="3078" creationId="{7D90B200-7B6F-40CC-AED4-61534E8836F1}"/>
          </ac:picMkLst>
        </pc:picChg>
      </pc:sldChg>
      <pc:sldChg chg="modSp add mod ord">
        <pc:chgData name="Leon" userId="7846e27d-25ae-4f8f-b588-7d5d2e96b020" providerId="ADAL" clId="{9B2F9B9E-89A1-44EA-9A81-691ECB8CFD26}" dt="2021-06-18T08:48:24.489" v="181" actId="1076"/>
        <pc:sldMkLst>
          <pc:docMk/>
          <pc:sldMk cId="931525372" sldId="343"/>
        </pc:sldMkLst>
        <pc:spChg chg="mod">
          <ac:chgData name="Leon" userId="7846e27d-25ae-4f8f-b588-7d5d2e96b020" providerId="ADAL" clId="{9B2F9B9E-89A1-44EA-9A81-691ECB8CFD26}" dt="2021-06-18T08:48:24.489" v="181" actId="1076"/>
          <ac:spMkLst>
            <pc:docMk/>
            <pc:sldMk cId="931525372" sldId="343"/>
            <ac:spMk id="6" creationId="{953680F2-1B7C-284E-9726-2F456839B0F1}"/>
          </ac:spMkLst>
        </pc:spChg>
      </pc:sldChg>
      <pc:sldChg chg="add del">
        <pc:chgData name="Leon" userId="7846e27d-25ae-4f8f-b588-7d5d2e96b020" providerId="ADAL" clId="{9B2F9B9E-89A1-44EA-9A81-691ECB8CFD26}" dt="2021-06-18T08:47:34.126" v="100" actId="47"/>
        <pc:sldMkLst>
          <pc:docMk/>
          <pc:sldMk cId="1966908382" sldId="343"/>
        </pc:sldMkLst>
      </pc:sldChg>
      <pc:sldChg chg="modSp add mod modAnim modNotesTx">
        <pc:chgData name="Leon" userId="7846e27d-25ae-4f8f-b588-7d5d2e96b020" providerId="ADAL" clId="{9B2F9B9E-89A1-44EA-9A81-691ECB8CFD26}" dt="2021-06-18T09:08:48.708" v="1370" actId="5793"/>
        <pc:sldMkLst>
          <pc:docMk/>
          <pc:sldMk cId="985763865" sldId="344"/>
        </pc:sldMkLst>
        <pc:spChg chg="mod">
          <ac:chgData name="Leon" userId="7846e27d-25ae-4f8f-b588-7d5d2e96b020" providerId="ADAL" clId="{9B2F9B9E-89A1-44EA-9A81-691ECB8CFD26}" dt="2021-06-18T08:52:46.692" v="285" actId="20577"/>
          <ac:spMkLst>
            <pc:docMk/>
            <pc:sldMk cId="985763865" sldId="344"/>
            <ac:spMk id="6" creationId="{953680F2-1B7C-284E-9726-2F456839B0F1}"/>
          </ac:spMkLst>
        </pc:spChg>
        <pc:spChg chg="mod">
          <ac:chgData name="Leon" userId="7846e27d-25ae-4f8f-b588-7d5d2e96b020" providerId="ADAL" clId="{9B2F9B9E-89A1-44EA-9A81-691ECB8CFD26}" dt="2021-06-18T09:05:44.699" v="944" actId="6549"/>
          <ac:spMkLst>
            <pc:docMk/>
            <pc:sldMk cId="985763865" sldId="344"/>
            <ac:spMk id="11" creationId="{888F6C4F-E4DB-4D35-A2CE-740B53466729}"/>
          </ac:spMkLst>
        </pc:spChg>
      </pc:sldChg>
      <pc:sldChg chg="modSp add mod modAnim modNotesTx">
        <pc:chgData name="Leon" userId="7846e27d-25ae-4f8f-b588-7d5d2e96b020" providerId="ADAL" clId="{9B2F9B9E-89A1-44EA-9A81-691ECB8CFD26}" dt="2021-06-18T14:14:54.267" v="11528" actId="20577"/>
        <pc:sldMkLst>
          <pc:docMk/>
          <pc:sldMk cId="436951186" sldId="345"/>
        </pc:sldMkLst>
        <pc:spChg chg="mod">
          <ac:chgData name="Leon" userId="7846e27d-25ae-4f8f-b588-7d5d2e96b020" providerId="ADAL" clId="{9B2F9B9E-89A1-44EA-9A81-691ECB8CFD26}" dt="2021-06-18T08:53:15.927" v="323" actId="20577"/>
          <ac:spMkLst>
            <pc:docMk/>
            <pc:sldMk cId="436951186" sldId="345"/>
            <ac:spMk id="6" creationId="{953680F2-1B7C-284E-9726-2F456839B0F1}"/>
          </ac:spMkLst>
        </pc:spChg>
        <pc:spChg chg="mod">
          <ac:chgData name="Leon" userId="7846e27d-25ae-4f8f-b588-7d5d2e96b020" providerId="ADAL" clId="{9B2F9B9E-89A1-44EA-9A81-691ECB8CFD26}" dt="2021-06-18T14:14:54.267" v="11528" actId="20577"/>
          <ac:spMkLst>
            <pc:docMk/>
            <pc:sldMk cId="436951186" sldId="345"/>
            <ac:spMk id="11" creationId="{888F6C4F-E4DB-4D35-A2CE-740B53466729}"/>
          </ac:spMkLst>
        </pc:spChg>
      </pc:sldChg>
      <pc:sldChg chg="addSp delSp modSp add mod delAnim modAnim modNotesTx">
        <pc:chgData name="Leon" userId="7846e27d-25ae-4f8f-b588-7d5d2e96b020" providerId="ADAL" clId="{9B2F9B9E-89A1-44EA-9A81-691ECB8CFD26}" dt="2021-06-18T11:12:59.588" v="3546" actId="20577"/>
        <pc:sldMkLst>
          <pc:docMk/>
          <pc:sldMk cId="3666947976" sldId="346"/>
        </pc:sldMkLst>
        <pc:spChg chg="mod">
          <ac:chgData name="Leon" userId="7846e27d-25ae-4f8f-b588-7d5d2e96b020" providerId="ADAL" clId="{9B2F9B9E-89A1-44EA-9A81-691ECB8CFD26}" dt="2021-06-18T08:53:46.316" v="355" actId="20577"/>
          <ac:spMkLst>
            <pc:docMk/>
            <pc:sldMk cId="3666947976" sldId="346"/>
            <ac:spMk id="6" creationId="{953680F2-1B7C-284E-9726-2F456839B0F1}"/>
          </ac:spMkLst>
        </pc:spChg>
        <pc:spChg chg="add mod">
          <ac:chgData name="Leon" userId="7846e27d-25ae-4f8f-b588-7d5d2e96b020" providerId="ADAL" clId="{9B2F9B9E-89A1-44EA-9A81-691ECB8CFD26}" dt="2021-06-18T11:12:44.381" v="3514" actId="20577"/>
          <ac:spMkLst>
            <pc:docMk/>
            <pc:sldMk cId="3666947976" sldId="346"/>
            <ac:spMk id="9" creationId="{DABF66A2-F2A1-450B-93E0-019BB187B92F}"/>
          </ac:spMkLst>
        </pc:spChg>
        <pc:spChg chg="del">
          <ac:chgData name="Leon" userId="7846e27d-25ae-4f8f-b588-7d5d2e96b020" providerId="ADAL" clId="{9B2F9B9E-89A1-44EA-9A81-691ECB8CFD26}" dt="2021-06-18T11:06:53.645" v="3163" actId="478"/>
          <ac:spMkLst>
            <pc:docMk/>
            <pc:sldMk cId="3666947976" sldId="346"/>
            <ac:spMk id="11" creationId="{888F6C4F-E4DB-4D35-A2CE-740B53466729}"/>
          </ac:spMkLst>
        </pc:spChg>
        <pc:picChg chg="add mod">
          <ac:chgData name="Leon" userId="7846e27d-25ae-4f8f-b588-7d5d2e96b020" providerId="ADAL" clId="{9B2F9B9E-89A1-44EA-9A81-691ECB8CFD26}" dt="2021-06-18T11:07:13.184" v="3166" actId="1076"/>
          <ac:picMkLst>
            <pc:docMk/>
            <pc:sldMk cId="3666947976" sldId="346"/>
            <ac:picMk id="2" creationId="{D4FF8F09-18F6-40D7-8D0D-606F739298AE}"/>
          </ac:picMkLst>
        </pc:picChg>
      </pc:sldChg>
      <pc:sldChg chg="addSp modSp add mod modAnim">
        <pc:chgData name="Leon" userId="7846e27d-25ae-4f8f-b588-7d5d2e96b020" providerId="ADAL" clId="{9B2F9B9E-89A1-44EA-9A81-691ECB8CFD26}" dt="2021-06-18T11:33:37.457" v="4065" actId="27636"/>
        <pc:sldMkLst>
          <pc:docMk/>
          <pc:sldMk cId="59603438" sldId="347"/>
        </pc:sldMkLst>
        <pc:spChg chg="mod">
          <ac:chgData name="Leon" userId="7846e27d-25ae-4f8f-b588-7d5d2e96b020" providerId="ADAL" clId="{9B2F9B9E-89A1-44EA-9A81-691ECB8CFD26}" dt="2021-06-18T08:54:13.791" v="385" actId="20577"/>
          <ac:spMkLst>
            <pc:docMk/>
            <pc:sldMk cId="59603438" sldId="347"/>
            <ac:spMk id="6" creationId="{953680F2-1B7C-284E-9726-2F456839B0F1}"/>
          </ac:spMkLst>
        </pc:spChg>
        <pc:spChg chg="mod">
          <ac:chgData name="Leon" userId="7846e27d-25ae-4f8f-b588-7d5d2e96b020" providerId="ADAL" clId="{9B2F9B9E-89A1-44EA-9A81-691ECB8CFD26}" dt="2021-06-18T11:33:37.457" v="4065" actId="27636"/>
          <ac:spMkLst>
            <pc:docMk/>
            <pc:sldMk cId="59603438" sldId="347"/>
            <ac:spMk id="11" creationId="{888F6C4F-E4DB-4D35-A2CE-740B53466729}"/>
          </ac:spMkLst>
        </pc:spChg>
        <pc:picChg chg="add mod">
          <ac:chgData name="Leon" userId="7846e27d-25ae-4f8f-b588-7d5d2e96b020" providerId="ADAL" clId="{9B2F9B9E-89A1-44EA-9A81-691ECB8CFD26}" dt="2021-06-18T11:33:13.590" v="4055" actId="14100"/>
          <ac:picMkLst>
            <pc:docMk/>
            <pc:sldMk cId="59603438" sldId="347"/>
            <ac:picMk id="2" creationId="{1C711C1E-F876-4291-B5EF-44230E99D51B}"/>
          </ac:picMkLst>
        </pc:picChg>
      </pc:sldChg>
      <pc:sldChg chg="modSp add mod modAnim modNotesTx">
        <pc:chgData name="Leon" userId="7846e27d-25ae-4f8f-b588-7d5d2e96b020" providerId="ADAL" clId="{9B2F9B9E-89A1-44EA-9A81-691ECB8CFD26}" dt="2021-06-18T12:01:06.234" v="6133" actId="20577"/>
        <pc:sldMkLst>
          <pc:docMk/>
          <pc:sldMk cId="769662994" sldId="348"/>
        </pc:sldMkLst>
        <pc:spChg chg="mod">
          <ac:chgData name="Leon" userId="7846e27d-25ae-4f8f-b588-7d5d2e96b020" providerId="ADAL" clId="{9B2F9B9E-89A1-44EA-9A81-691ECB8CFD26}" dt="2021-06-18T08:54:33.811" v="414" actId="20577"/>
          <ac:spMkLst>
            <pc:docMk/>
            <pc:sldMk cId="769662994" sldId="348"/>
            <ac:spMk id="6" creationId="{953680F2-1B7C-284E-9726-2F456839B0F1}"/>
          </ac:spMkLst>
        </pc:spChg>
        <pc:spChg chg="mod">
          <ac:chgData name="Leon" userId="7846e27d-25ae-4f8f-b588-7d5d2e96b020" providerId="ADAL" clId="{9B2F9B9E-89A1-44EA-9A81-691ECB8CFD26}" dt="2021-06-18T11:57:38.705" v="5814" actId="20577"/>
          <ac:spMkLst>
            <pc:docMk/>
            <pc:sldMk cId="769662994" sldId="348"/>
            <ac:spMk id="11" creationId="{888F6C4F-E4DB-4D35-A2CE-740B53466729}"/>
          </ac:spMkLst>
        </pc:spChg>
      </pc:sldChg>
      <pc:sldChg chg="modSp add mod ord modAnim modNotesTx">
        <pc:chgData name="Leon" userId="7846e27d-25ae-4f8f-b588-7d5d2e96b020" providerId="ADAL" clId="{9B2F9B9E-89A1-44EA-9A81-691ECB8CFD26}" dt="2021-06-18T11:53:15.529" v="5370" actId="6549"/>
        <pc:sldMkLst>
          <pc:docMk/>
          <pc:sldMk cId="3908879041" sldId="349"/>
        </pc:sldMkLst>
        <pc:spChg chg="mod">
          <ac:chgData name="Leon" userId="7846e27d-25ae-4f8f-b588-7d5d2e96b020" providerId="ADAL" clId="{9B2F9B9E-89A1-44EA-9A81-691ECB8CFD26}" dt="2021-06-18T08:54:57.453" v="444" actId="20577"/>
          <ac:spMkLst>
            <pc:docMk/>
            <pc:sldMk cId="3908879041" sldId="349"/>
            <ac:spMk id="6" creationId="{953680F2-1B7C-284E-9726-2F456839B0F1}"/>
          </ac:spMkLst>
        </pc:spChg>
        <pc:spChg chg="mod">
          <ac:chgData name="Leon" userId="7846e27d-25ae-4f8f-b588-7d5d2e96b020" providerId="ADAL" clId="{9B2F9B9E-89A1-44EA-9A81-691ECB8CFD26}" dt="2021-06-18T11:53:15.529" v="5370" actId="6549"/>
          <ac:spMkLst>
            <pc:docMk/>
            <pc:sldMk cId="3908879041" sldId="349"/>
            <ac:spMk id="11" creationId="{888F6C4F-E4DB-4D35-A2CE-740B53466729}"/>
          </ac:spMkLst>
        </pc:spChg>
      </pc:sldChg>
      <pc:sldChg chg="addSp modSp add mod modAnim modNotesTx">
        <pc:chgData name="Leon" userId="7846e27d-25ae-4f8f-b588-7d5d2e96b020" providerId="ADAL" clId="{9B2F9B9E-89A1-44EA-9A81-691ECB8CFD26}" dt="2021-06-18T14:14:05.466" v="11526"/>
        <pc:sldMkLst>
          <pc:docMk/>
          <pc:sldMk cId="3100570762" sldId="350"/>
        </pc:sldMkLst>
        <pc:spChg chg="add mod">
          <ac:chgData name="Leon" userId="7846e27d-25ae-4f8f-b588-7d5d2e96b020" providerId="ADAL" clId="{9B2F9B9E-89A1-44EA-9A81-691ECB8CFD26}" dt="2021-06-18T09:18:19.283" v="1762" actId="208"/>
          <ac:spMkLst>
            <pc:docMk/>
            <pc:sldMk cId="3100570762" sldId="350"/>
            <ac:spMk id="2" creationId="{FAD4B13C-7C6F-4F87-8465-8941639C63D6}"/>
          </ac:spMkLst>
        </pc:spChg>
        <pc:spChg chg="mod">
          <ac:chgData name="Leon" userId="7846e27d-25ae-4f8f-b588-7d5d2e96b020" providerId="ADAL" clId="{9B2F9B9E-89A1-44EA-9A81-691ECB8CFD26}" dt="2021-06-18T09:09:26.943" v="1402" actId="20577"/>
          <ac:spMkLst>
            <pc:docMk/>
            <pc:sldMk cId="3100570762" sldId="350"/>
            <ac:spMk id="6" creationId="{953680F2-1B7C-284E-9726-2F456839B0F1}"/>
          </ac:spMkLst>
        </pc:spChg>
        <pc:spChg chg="add mod">
          <ac:chgData name="Leon" userId="7846e27d-25ae-4f8f-b588-7d5d2e96b020" providerId="ADAL" clId="{9B2F9B9E-89A1-44EA-9A81-691ECB8CFD26}" dt="2021-06-18T09:11:47.176" v="1432" actId="1076"/>
          <ac:spMkLst>
            <pc:docMk/>
            <pc:sldMk cId="3100570762" sldId="350"/>
            <ac:spMk id="9" creationId="{36A1568D-9705-45DD-BE7F-D1A4DDF181F3}"/>
          </ac:spMkLst>
        </pc:spChg>
        <pc:spChg chg="mod">
          <ac:chgData name="Leon" userId="7846e27d-25ae-4f8f-b588-7d5d2e96b020" providerId="ADAL" clId="{9B2F9B9E-89A1-44EA-9A81-691ECB8CFD26}" dt="2021-06-18T09:10:28.452" v="1406" actId="1076"/>
          <ac:spMkLst>
            <pc:docMk/>
            <pc:sldMk cId="3100570762" sldId="350"/>
            <ac:spMk id="11" creationId="{888F6C4F-E4DB-4D35-A2CE-740B53466729}"/>
          </ac:spMkLst>
        </pc:spChg>
        <pc:spChg chg="add mod">
          <ac:chgData name="Leon" userId="7846e27d-25ae-4f8f-b588-7d5d2e96b020" providerId="ADAL" clId="{9B2F9B9E-89A1-44EA-9A81-691ECB8CFD26}" dt="2021-06-18T09:12:49.240" v="1448" actId="5793"/>
          <ac:spMkLst>
            <pc:docMk/>
            <pc:sldMk cId="3100570762" sldId="350"/>
            <ac:spMk id="12" creationId="{99ED63AF-7298-4E86-AFC7-BFBF87978A98}"/>
          </ac:spMkLst>
        </pc:spChg>
        <pc:spChg chg="add mod">
          <ac:chgData name="Leon" userId="7846e27d-25ae-4f8f-b588-7d5d2e96b020" providerId="ADAL" clId="{9B2F9B9E-89A1-44EA-9A81-691ECB8CFD26}" dt="2021-06-18T09:15:02.042" v="1462" actId="27636"/>
          <ac:spMkLst>
            <pc:docMk/>
            <pc:sldMk cId="3100570762" sldId="350"/>
            <ac:spMk id="14" creationId="{B73B9226-743E-4132-A1FB-E8426EE0EE6A}"/>
          </ac:spMkLst>
        </pc:spChg>
        <pc:spChg chg="add mod">
          <ac:chgData name="Leon" userId="7846e27d-25ae-4f8f-b588-7d5d2e96b020" providerId="ADAL" clId="{9B2F9B9E-89A1-44EA-9A81-691ECB8CFD26}" dt="2021-06-18T09:18:46.011" v="1783" actId="20577"/>
          <ac:spMkLst>
            <pc:docMk/>
            <pc:sldMk cId="3100570762" sldId="350"/>
            <ac:spMk id="16" creationId="{9FE754A2-D945-4AF2-91C6-BF0B5BDB72EA}"/>
          </ac:spMkLst>
        </pc:spChg>
        <pc:picChg chg="add mod">
          <ac:chgData name="Leon" userId="7846e27d-25ae-4f8f-b588-7d5d2e96b020" providerId="ADAL" clId="{9B2F9B9E-89A1-44EA-9A81-691ECB8CFD26}" dt="2021-06-18T09:11:42.269" v="1431" actId="14100"/>
          <ac:picMkLst>
            <pc:docMk/>
            <pc:sldMk cId="3100570762" sldId="350"/>
            <ac:picMk id="2050" creationId="{8FD7BC89-F4AF-424F-BFAE-29D21ED6359F}"/>
          </ac:picMkLst>
        </pc:picChg>
        <pc:picChg chg="add mod">
          <ac:chgData name="Leon" userId="7846e27d-25ae-4f8f-b588-7d5d2e96b020" providerId="ADAL" clId="{9B2F9B9E-89A1-44EA-9A81-691ECB8CFD26}" dt="2021-06-18T09:12:32.384" v="1434" actId="1076"/>
          <ac:picMkLst>
            <pc:docMk/>
            <pc:sldMk cId="3100570762" sldId="350"/>
            <ac:picMk id="2052" creationId="{F1F9EEF5-4D88-4BCD-A6EC-739AAB3A8536}"/>
          </ac:picMkLst>
        </pc:picChg>
        <pc:picChg chg="add mod">
          <ac:chgData name="Leon" userId="7846e27d-25ae-4f8f-b588-7d5d2e96b020" providerId="ADAL" clId="{9B2F9B9E-89A1-44EA-9A81-691ECB8CFD26}" dt="2021-06-18T09:14:00.027" v="1450" actId="1076"/>
          <ac:picMkLst>
            <pc:docMk/>
            <pc:sldMk cId="3100570762" sldId="350"/>
            <ac:picMk id="2054" creationId="{EA0B31D2-5F8F-4C44-A41D-2F4E2AA6B3D4}"/>
          </ac:picMkLst>
        </pc:picChg>
        <pc:picChg chg="add mod">
          <ac:chgData name="Leon" userId="7846e27d-25ae-4f8f-b588-7d5d2e96b020" providerId="ADAL" clId="{9B2F9B9E-89A1-44EA-9A81-691ECB8CFD26}" dt="2021-06-18T09:19:31.644" v="1785" actId="1076"/>
          <ac:picMkLst>
            <pc:docMk/>
            <pc:sldMk cId="3100570762" sldId="350"/>
            <ac:picMk id="2056" creationId="{051744AF-0FA5-4129-931F-1DD3FA280ED2}"/>
          </ac:picMkLst>
        </pc:picChg>
      </pc:sldChg>
      <pc:sldChg chg="modSp add mod modAnim modNotesTx">
        <pc:chgData name="Leon" userId="7846e27d-25ae-4f8f-b588-7d5d2e96b020" providerId="ADAL" clId="{9B2F9B9E-89A1-44EA-9A81-691ECB8CFD26}" dt="2021-06-18T12:03:44.591" v="6271" actId="6549"/>
        <pc:sldMkLst>
          <pc:docMk/>
          <pc:sldMk cId="603391317" sldId="351"/>
        </pc:sldMkLst>
        <pc:spChg chg="mod">
          <ac:chgData name="Leon" userId="7846e27d-25ae-4f8f-b588-7d5d2e96b020" providerId="ADAL" clId="{9B2F9B9E-89A1-44EA-9A81-691ECB8CFD26}" dt="2021-06-18T12:02:59.516" v="6158" actId="20577"/>
          <ac:spMkLst>
            <pc:docMk/>
            <pc:sldMk cId="603391317" sldId="351"/>
            <ac:spMk id="6" creationId="{953680F2-1B7C-284E-9726-2F456839B0F1}"/>
          </ac:spMkLst>
        </pc:spChg>
        <pc:spChg chg="mod">
          <ac:chgData name="Leon" userId="7846e27d-25ae-4f8f-b588-7d5d2e96b020" providerId="ADAL" clId="{9B2F9B9E-89A1-44EA-9A81-691ECB8CFD26}" dt="2021-06-18T12:03:40.912" v="6270" actId="6549"/>
          <ac:spMkLst>
            <pc:docMk/>
            <pc:sldMk cId="603391317" sldId="351"/>
            <ac:spMk id="11" creationId="{888F6C4F-E4DB-4D35-A2CE-740B53466729}"/>
          </ac:spMkLst>
        </pc:spChg>
      </pc:sldChg>
      <pc:sldChg chg="modSp add mod ord">
        <pc:chgData name="Leon" userId="7846e27d-25ae-4f8f-b588-7d5d2e96b020" providerId="ADAL" clId="{9B2F9B9E-89A1-44EA-9A81-691ECB8CFD26}" dt="2021-06-18T12:10:45.323" v="6460" actId="20577"/>
        <pc:sldMkLst>
          <pc:docMk/>
          <pc:sldMk cId="308510130" sldId="352"/>
        </pc:sldMkLst>
        <pc:spChg chg="mod">
          <ac:chgData name="Leon" userId="7846e27d-25ae-4f8f-b588-7d5d2e96b020" providerId="ADAL" clId="{9B2F9B9E-89A1-44EA-9A81-691ECB8CFD26}" dt="2021-06-18T12:10:45.323" v="6460" actId="20577"/>
          <ac:spMkLst>
            <pc:docMk/>
            <pc:sldMk cId="308510130" sldId="352"/>
            <ac:spMk id="6" creationId="{953680F2-1B7C-284E-9726-2F456839B0F1}"/>
          </ac:spMkLst>
        </pc:spChg>
      </pc:sldChg>
      <pc:sldChg chg="modSp add mod ord modAnim">
        <pc:chgData name="Leon" userId="7846e27d-25ae-4f8f-b588-7d5d2e96b020" providerId="ADAL" clId="{9B2F9B9E-89A1-44EA-9A81-691ECB8CFD26}" dt="2021-06-18T12:19:16.713" v="7000" actId="6549"/>
        <pc:sldMkLst>
          <pc:docMk/>
          <pc:sldMk cId="2085848259" sldId="353"/>
        </pc:sldMkLst>
        <pc:spChg chg="mod">
          <ac:chgData name="Leon" userId="7846e27d-25ae-4f8f-b588-7d5d2e96b020" providerId="ADAL" clId="{9B2F9B9E-89A1-44EA-9A81-691ECB8CFD26}" dt="2021-06-18T12:18:09.359" v="6821" actId="20577"/>
          <ac:spMkLst>
            <pc:docMk/>
            <pc:sldMk cId="2085848259" sldId="353"/>
            <ac:spMk id="6" creationId="{953680F2-1B7C-284E-9726-2F456839B0F1}"/>
          </ac:spMkLst>
        </pc:spChg>
        <pc:spChg chg="mod">
          <ac:chgData name="Leon" userId="7846e27d-25ae-4f8f-b588-7d5d2e96b020" providerId="ADAL" clId="{9B2F9B9E-89A1-44EA-9A81-691ECB8CFD26}" dt="2021-06-18T12:19:16.713" v="7000" actId="6549"/>
          <ac:spMkLst>
            <pc:docMk/>
            <pc:sldMk cId="2085848259" sldId="353"/>
            <ac:spMk id="11" creationId="{888F6C4F-E4DB-4D35-A2CE-740B53466729}"/>
          </ac:spMkLst>
        </pc:spChg>
      </pc:sldChg>
      <pc:sldChg chg="modSp add mod ord modAnim modNotesTx">
        <pc:chgData name="Leon" userId="7846e27d-25ae-4f8f-b588-7d5d2e96b020" providerId="ADAL" clId="{9B2F9B9E-89A1-44EA-9A81-691ECB8CFD26}" dt="2021-06-18T12:57:39.324" v="7855" actId="20577"/>
        <pc:sldMkLst>
          <pc:docMk/>
          <pc:sldMk cId="2733911307" sldId="354"/>
        </pc:sldMkLst>
        <pc:spChg chg="mod">
          <ac:chgData name="Leon" userId="7846e27d-25ae-4f8f-b588-7d5d2e96b020" providerId="ADAL" clId="{9B2F9B9E-89A1-44EA-9A81-691ECB8CFD26}" dt="2021-06-18T12:24:27.815" v="7523" actId="20577"/>
          <ac:spMkLst>
            <pc:docMk/>
            <pc:sldMk cId="2733911307" sldId="354"/>
            <ac:spMk id="6" creationId="{953680F2-1B7C-284E-9726-2F456839B0F1}"/>
          </ac:spMkLst>
        </pc:spChg>
        <pc:spChg chg="mod">
          <ac:chgData name="Leon" userId="7846e27d-25ae-4f8f-b588-7d5d2e96b020" providerId="ADAL" clId="{9B2F9B9E-89A1-44EA-9A81-691ECB8CFD26}" dt="2021-06-18T12:57:39.324" v="7855" actId="20577"/>
          <ac:spMkLst>
            <pc:docMk/>
            <pc:sldMk cId="2733911307" sldId="354"/>
            <ac:spMk id="11" creationId="{888F6C4F-E4DB-4D35-A2CE-740B53466729}"/>
          </ac:spMkLst>
        </pc:spChg>
      </pc:sldChg>
      <pc:sldChg chg="add">
        <pc:chgData name="Leon" userId="7846e27d-25ae-4f8f-b588-7d5d2e96b020" providerId="ADAL" clId="{9B2F9B9E-89A1-44EA-9A81-691ECB8CFD26}" dt="2021-06-18T12:19:54.717" v="7004" actId="2890"/>
        <pc:sldMkLst>
          <pc:docMk/>
          <pc:sldMk cId="3585846876" sldId="355"/>
        </pc:sldMkLst>
      </pc:sldChg>
      <pc:sldChg chg="addSp delSp modSp add mod ord">
        <pc:chgData name="Leon" userId="7846e27d-25ae-4f8f-b588-7d5d2e96b020" providerId="ADAL" clId="{9B2F9B9E-89A1-44EA-9A81-691ECB8CFD26}" dt="2021-06-18T12:59:24.002" v="7882" actId="207"/>
        <pc:sldMkLst>
          <pc:docMk/>
          <pc:sldMk cId="2907370569" sldId="356"/>
        </pc:sldMkLst>
        <pc:spChg chg="add del mod">
          <ac:chgData name="Leon" userId="7846e27d-25ae-4f8f-b588-7d5d2e96b020" providerId="ADAL" clId="{9B2F9B9E-89A1-44EA-9A81-691ECB8CFD26}" dt="2021-06-18T12:58:28.211" v="7872" actId="478"/>
          <ac:spMkLst>
            <pc:docMk/>
            <pc:sldMk cId="2907370569" sldId="356"/>
            <ac:spMk id="3" creationId="{FFDFCA3D-64CF-4FF4-9FB9-07104284A770}"/>
          </ac:spMkLst>
        </pc:spChg>
        <pc:spChg chg="mod">
          <ac:chgData name="Leon" userId="7846e27d-25ae-4f8f-b588-7d5d2e96b020" providerId="ADAL" clId="{9B2F9B9E-89A1-44EA-9A81-691ECB8CFD26}" dt="2021-06-18T12:58:23.367" v="7871" actId="20577"/>
          <ac:spMkLst>
            <pc:docMk/>
            <pc:sldMk cId="2907370569" sldId="356"/>
            <ac:spMk id="6" creationId="{953680F2-1B7C-284E-9726-2F456839B0F1}"/>
          </ac:spMkLst>
        </pc:spChg>
        <pc:spChg chg="del">
          <ac:chgData name="Leon" userId="7846e27d-25ae-4f8f-b588-7d5d2e96b020" providerId="ADAL" clId="{9B2F9B9E-89A1-44EA-9A81-691ECB8CFD26}" dt="2021-06-18T12:58:10.833" v="7859" actId="478"/>
          <ac:spMkLst>
            <pc:docMk/>
            <pc:sldMk cId="2907370569" sldId="356"/>
            <ac:spMk id="35" creationId="{D86EE1C4-BC91-4C86-B55E-C68520359773}"/>
          </ac:spMkLst>
        </pc:spChg>
        <pc:picChg chg="del">
          <ac:chgData name="Leon" userId="7846e27d-25ae-4f8f-b588-7d5d2e96b020" providerId="ADAL" clId="{9B2F9B9E-89A1-44EA-9A81-691ECB8CFD26}" dt="2021-06-18T12:59:14.014" v="7877" actId="478"/>
          <ac:picMkLst>
            <pc:docMk/>
            <pc:sldMk cId="2907370569" sldId="356"/>
            <ac:picMk id="4" creationId="{2A72E304-2175-4CAD-B028-410EFBDC3E03}"/>
          </ac:picMkLst>
        </pc:picChg>
        <pc:picChg chg="add mod">
          <ac:chgData name="Leon" userId="7846e27d-25ae-4f8f-b588-7d5d2e96b020" providerId="ADAL" clId="{9B2F9B9E-89A1-44EA-9A81-691ECB8CFD26}" dt="2021-06-18T12:59:24.002" v="7882" actId="207"/>
          <ac:picMkLst>
            <pc:docMk/>
            <pc:sldMk cId="2907370569" sldId="356"/>
            <ac:picMk id="7" creationId="{691496AB-F51D-420C-99EB-DB40027C1C74}"/>
          </ac:picMkLst>
        </pc:picChg>
      </pc:sldChg>
      <pc:sldChg chg="modSp add mod ord modAnim">
        <pc:chgData name="Leon" userId="7846e27d-25ae-4f8f-b588-7d5d2e96b020" providerId="ADAL" clId="{9B2F9B9E-89A1-44EA-9A81-691ECB8CFD26}" dt="2021-06-18T14:18:35.650" v="11551" actId="20577"/>
        <pc:sldMkLst>
          <pc:docMk/>
          <pc:sldMk cId="2871882002" sldId="357"/>
        </pc:sldMkLst>
        <pc:spChg chg="mod">
          <ac:chgData name="Leon" userId="7846e27d-25ae-4f8f-b588-7d5d2e96b020" providerId="ADAL" clId="{9B2F9B9E-89A1-44EA-9A81-691ECB8CFD26}" dt="2021-06-18T13:11:32.869" v="8520" actId="20577"/>
          <ac:spMkLst>
            <pc:docMk/>
            <pc:sldMk cId="2871882002" sldId="357"/>
            <ac:spMk id="6" creationId="{953680F2-1B7C-284E-9726-2F456839B0F1}"/>
          </ac:spMkLst>
        </pc:spChg>
        <pc:spChg chg="mod">
          <ac:chgData name="Leon" userId="7846e27d-25ae-4f8f-b588-7d5d2e96b020" providerId="ADAL" clId="{9B2F9B9E-89A1-44EA-9A81-691ECB8CFD26}" dt="2021-06-18T14:18:35.650" v="11551" actId="20577"/>
          <ac:spMkLst>
            <pc:docMk/>
            <pc:sldMk cId="2871882002" sldId="357"/>
            <ac:spMk id="11" creationId="{888F6C4F-E4DB-4D35-A2CE-740B53466729}"/>
          </ac:spMkLst>
        </pc:spChg>
      </pc:sldChg>
      <pc:sldChg chg="modSp add mod modAnim">
        <pc:chgData name="Leon" userId="7846e27d-25ae-4f8f-b588-7d5d2e96b020" providerId="ADAL" clId="{9B2F9B9E-89A1-44EA-9A81-691ECB8CFD26}" dt="2021-06-18T14:19:09.719" v="11552"/>
        <pc:sldMkLst>
          <pc:docMk/>
          <pc:sldMk cId="2068923220" sldId="358"/>
        </pc:sldMkLst>
        <pc:spChg chg="mod">
          <ac:chgData name="Leon" userId="7846e27d-25ae-4f8f-b588-7d5d2e96b020" providerId="ADAL" clId="{9B2F9B9E-89A1-44EA-9A81-691ECB8CFD26}" dt="2021-06-18T13:11:38.097" v="8521" actId="20577"/>
          <ac:spMkLst>
            <pc:docMk/>
            <pc:sldMk cId="2068923220" sldId="358"/>
            <ac:spMk id="6" creationId="{953680F2-1B7C-284E-9726-2F456839B0F1}"/>
          </ac:spMkLst>
        </pc:spChg>
        <pc:spChg chg="mod">
          <ac:chgData name="Leon" userId="7846e27d-25ae-4f8f-b588-7d5d2e96b020" providerId="ADAL" clId="{9B2F9B9E-89A1-44EA-9A81-691ECB8CFD26}" dt="2021-06-18T14:18:20.283" v="11549" actId="20577"/>
          <ac:spMkLst>
            <pc:docMk/>
            <pc:sldMk cId="2068923220" sldId="358"/>
            <ac:spMk id="11" creationId="{888F6C4F-E4DB-4D35-A2CE-740B53466729}"/>
          </ac:spMkLst>
        </pc:spChg>
      </pc:sldChg>
      <pc:sldChg chg="modSp add modAnim">
        <pc:chgData name="Leon" userId="7846e27d-25ae-4f8f-b588-7d5d2e96b020" providerId="ADAL" clId="{9B2F9B9E-89A1-44EA-9A81-691ECB8CFD26}" dt="2021-06-18T13:30:36.164" v="9738" actId="113"/>
        <pc:sldMkLst>
          <pc:docMk/>
          <pc:sldMk cId="136878972" sldId="359"/>
        </pc:sldMkLst>
        <pc:spChg chg="mod">
          <ac:chgData name="Leon" userId="7846e27d-25ae-4f8f-b588-7d5d2e96b020" providerId="ADAL" clId="{9B2F9B9E-89A1-44EA-9A81-691ECB8CFD26}" dt="2021-06-18T13:30:36.164" v="9738" actId="113"/>
          <ac:spMkLst>
            <pc:docMk/>
            <pc:sldMk cId="136878972" sldId="359"/>
            <ac:spMk id="11" creationId="{888F6C4F-E4DB-4D35-A2CE-740B53466729}"/>
          </ac:spMkLst>
        </pc:spChg>
      </pc:sldChg>
      <pc:sldChg chg="modSp add mod modAnim">
        <pc:chgData name="Leon" userId="7846e27d-25ae-4f8f-b588-7d5d2e96b020" providerId="ADAL" clId="{9B2F9B9E-89A1-44EA-9A81-691ECB8CFD26}" dt="2021-06-18T13:26:20.170" v="9236" actId="20577"/>
        <pc:sldMkLst>
          <pc:docMk/>
          <pc:sldMk cId="2733709799" sldId="360"/>
        </pc:sldMkLst>
        <pc:spChg chg="mod">
          <ac:chgData name="Leon" userId="7846e27d-25ae-4f8f-b588-7d5d2e96b020" providerId="ADAL" clId="{9B2F9B9E-89A1-44EA-9A81-691ECB8CFD26}" dt="2021-06-18T13:25:36.289" v="9179" actId="5793"/>
          <ac:spMkLst>
            <pc:docMk/>
            <pc:sldMk cId="2733709799" sldId="360"/>
            <ac:spMk id="6" creationId="{953680F2-1B7C-284E-9726-2F456839B0F1}"/>
          </ac:spMkLst>
        </pc:spChg>
        <pc:spChg chg="mod">
          <ac:chgData name="Leon" userId="7846e27d-25ae-4f8f-b588-7d5d2e96b020" providerId="ADAL" clId="{9B2F9B9E-89A1-44EA-9A81-691ECB8CFD26}" dt="2021-06-18T13:26:20.170" v="9236" actId="20577"/>
          <ac:spMkLst>
            <pc:docMk/>
            <pc:sldMk cId="2733709799" sldId="360"/>
            <ac:spMk id="11" creationId="{888F6C4F-E4DB-4D35-A2CE-740B53466729}"/>
          </ac:spMkLst>
        </pc:spChg>
      </pc:sldChg>
      <pc:sldChg chg="modSp add mod modAnim modNotesTx">
        <pc:chgData name="Leon" userId="7846e27d-25ae-4f8f-b588-7d5d2e96b020" providerId="ADAL" clId="{9B2F9B9E-89A1-44EA-9A81-691ECB8CFD26}" dt="2021-06-18T14:20:14.795" v="11557" actId="20577"/>
        <pc:sldMkLst>
          <pc:docMk/>
          <pc:sldMk cId="4006961674" sldId="361"/>
        </pc:sldMkLst>
        <pc:spChg chg="mod">
          <ac:chgData name="Leon" userId="7846e27d-25ae-4f8f-b588-7d5d2e96b020" providerId="ADAL" clId="{9B2F9B9E-89A1-44EA-9A81-691ECB8CFD26}" dt="2021-06-18T14:20:14.795" v="11557" actId="20577"/>
          <ac:spMkLst>
            <pc:docMk/>
            <pc:sldMk cId="4006961674" sldId="361"/>
            <ac:spMk id="11" creationId="{888F6C4F-E4DB-4D35-A2CE-740B53466729}"/>
          </ac:spMkLst>
        </pc:spChg>
        <pc:spChg chg="mod">
          <ac:chgData name="Leon" userId="7846e27d-25ae-4f8f-b588-7d5d2e96b020" providerId="ADAL" clId="{9B2F9B9E-89A1-44EA-9A81-691ECB8CFD26}" dt="2021-06-18T14:20:11.055" v="11555" actId="20577"/>
          <ac:spMkLst>
            <pc:docMk/>
            <pc:sldMk cId="4006961674" sldId="361"/>
            <ac:spMk id="35" creationId="{D86EE1C4-BC91-4C86-B55E-C68520359773}"/>
          </ac:spMkLst>
        </pc:spChg>
      </pc:sldChg>
      <pc:sldChg chg="modSp add mod modAnim modNotesTx">
        <pc:chgData name="Leon" userId="7846e27d-25ae-4f8f-b588-7d5d2e96b020" providerId="ADAL" clId="{9B2F9B9E-89A1-44EA-9A81-691ECB8CFD26}" dt="2021-06-18T14:17:38.817" v="11532"/>
        <pc:sldMkLst>
          <pc:docMk/>
          <pc:sldMk cId="200353577" sldId="362"/>
        </pc:sldMkLst>
        <pc:spChg chg="mod">
          <ac:chgData name="Leon" userId="7846e27d-25ae-4f8f-b588-7d5d2e96b020" providerId="ADAL" clId="{9B2F9B9E-89A1-44EA-9A81-691ECB8CFD26}" dt="2021-06-18T13:31:21.926" v="9749" actId="20577"/>
          <ac:spMkLst>
            <pc:docMk/>
            <pc:sldMk cId="200353577" sldId="362"/>
            <ac:spMk id="6" creationId="{953680F2-1B7C-284E-9726-2F456839B0F1}"/>
          </ac:spMkLst>
        </pc:spChg>
        <pc:spChg chg="mod">
          <ac:chgData name="Leon" userId="7846e27d-25ae-4f8f-b588-7d5d2e96b020" providerId="ADAL" clId="{9B2F9B9E-89A1-44EA-9A81-691ECB8CFD26}" dt="2021-06-18T13:34:27.849" v="10220" actId="27636"/>
          <ac:spMkLst>
            <pc:docMk/>
            <pc:sldMk cId="200353577" sldId="362"/>
            <ac:spMk id="11" creationId="{888F6C4F-E4DB-4D35-A2CE-740B53466729}"/>
          </ac:spMkLst>
        </pc:spChg>
      </pc:sldChg>
      <pc:sldChg chg="modSp add mod modAnim">
        <pc:chgData name="Leon" userId="7846e27d-25ae-4f8f-b588-7d5d2e96b020" providerId="ADAL" clId="{9B2F9B9E-89A1-44EA-9A81-691ECB8CFD26}" dt="2021-06-18T13:36:03.535" v="10408" actId="20577"/>
        <pc:sldMkLst>
          <pc:docMk/>
          <pc:sldMk cId="576566638" sldId="363"/>
        </pc:sldMkLst>
        <pc:spChg chg="mod">
          <ac:chgData name="Leon" userId="7846e27d-25ae-4f8f-b588-7d5d2e96b020" providerId="ADAL" clId="{9B2F9B9E-89A1-44EA-9A81-691ECB8CFD26}" dt="2021-06-18T13:34:56.125" v="10229" actId="20577"/>
          <ac:spMkLst>
            <pc:docMk/>
            <pc:sldMk cId="576566638" sldId="363"/>
            <ac:spMk id="6" creationId="{953680F2-1B7C-284E-9726-2F456839B0F1}"/>
          </ac:spMkLst>
        </pc:spChg>
        <pc:spChg chg="mod">
          <ac:chgData name="Leon" userId="7846e27d-25ae-4f8f-b588-7d5d2e96b020" providerId="ADAL" clId="{9B2F9B9E-89A1-44EA-9A81-691ECB8CFD26}" dt="2021-06-18T13:36:03.535" v="10408" actId="20577"/>
          <ac:spMkLst>
            <pc:docMk/>
            <pc:sldMk cId="576566638" sldId="363"/>
            <ac:spMk id="11" creationId="{888F6C4F-E4DB-4D35-A2CE-740B53466729}"/>
          </ac:spMkLst>
        </pc:spChg>
      </pc:sldChg>
      <pc:sldChg chg="modSp add mod modAnim modNotesTx">
        <pc:chgData name="Leon" userId="7846e27d-25ae-4f8f-b588-7d5d2e96b020" providerId="ADAL" clId="{9B2F9B9E-89A1-44EA-9A81-691ECB8CFD26}" dt="2021-06-18T13:38:20.592" v="10617" actId="20577"/>
        <pc:sldMkLst>
          <pc:docMk/>
          <pc:sldMk cId="3208524121" sldId="364"/>
        </pc:sldMkLst>
        <pc:spChg chg="mod">
          <ac:chgData name="Leon" userId="7846e27d-25ae-4f8f-b588-7d5d2e96b020" providerId="ADAL" clId="{9B2F9B9E-89A1-44EA-9A81-691ECB8CFD26}" dt="2021-06-18T13:36:30.581" v="10424" actId="20577"/>
          <ac:spMkLst>
            <pc:docMk/>
            <pc:sldMk cId="3208524121" sldId="364"/>
            <ac:spMk id="6" creationId="{953680F2-1B7C-284E-9726-2F456839B0F1}"/>
          </ac:spMkLst>
        </pc:spChg>
        <pc:spChg chg="mod">
          <ac:chgData name="Leon" userId="7846e27d-25ae-4f8f-b588-7d5d2e96b020" providerId="ADAL" clId="{9B2F9B9E-89A1-44EA-9A81-691ECB8CFD26}" dt="2021-06-18T13:38:20.592" v="10617" actId="20577"/>
          <ac:spMkLst>
            <pc:docMk/>
            <pc:sldMk cId="3208524121" sldId="364"/>
            <ac:spMk id="11" creationId="{888F6C4F-E4DB-4D35-A2CE-740B53466729}"/>
          </ac:spMkLst>
        </pc:spChg>
      </pc:sldChg>
      <pc:sldChg chg="addSp delSp modSp add mod ord">
        <pc:chgData name="Leon" userId="7846e27d-25ae-4f8f-b588-7d5d2e96b020" providerId="ADAL" clId="{9B2F9B9E-89A1-44EA-9A81-691ECB8CFD26}" dt="2021-06-18T14:00:09.834" v="11054" actId="1076"/>
        <pc:sldMkLst>
          <pc:docMk/>
          <pc:sldMk cId="356143954" sldId="365"/>
        </pc:sldMkLst>
        <pc:spChg chg="mod">
          <ac:chgData name="Leon" userId="7846e27d-25ae-4f8f-b588-7d5d2e96b020" providerId="ADAL" clId="{9B2F9B9E-89A1-44EA-9A81-691ECB8CFD26}" dt="2021-06-18T13:55:47.005" v="10665" actId="20577"/>
          <ac:spMkLst>
            <pc:docMk/>
            <pc:sldMk cId="356143954" sldId="365"/>
            <ac:spMk id="6" creationId="{953680F2-1B7C-284E-9726-2F456839B0F1}"/>
          </ac:spMkLst>
        </pc:spChg>
        <pc:picChg chg="add mod">
          <ac:chgData name="Leon" userId="7846e27d-25ae-4f8f-b588-7d5d2e96b020" providerId="ADAL" clId="{9B2F9B9E-89A1-44EA-9A81-691ECB8CFD26}" dt="2021-06-18T14:00:09.834" v="11054" actId="1076"/>
          <ac:picMkLst>
            <pc:docMk/>
            <pc:sldMk cId="356143954" sldId="365"/>
            <ac:picMk id="3" creationId="{F25404A2-4E28-47A5-952F-3EC70CEDAECF}"/>
          </ac:picMkLst>
        </pc:picChg>
        <pc:picChg chg="del">
          <ac:chgData name="Leon" userId="7846e27d-25ae-4f8f-b588-7d5d2e96b020" providerId="ADAL" clId="{9B2F9B9E-89A1-44EA-9A81-691ECB8CFD26}" dt="2021-06-18T14:00:04.124" v="11053" actId="478"/>
          <ac:picMkLst>
            <pc:docMk/>
            <pc:sldMk cId="356143954" sldId="365"/>
            <ac:picMk id="7" creationId="{691496AB-F51D-420C-99EB-DB40027C1C74}"/>
          </ac:picMkLst>
        </pc:picChg>
      </pc:sldChg>
      <pc:sldChg chg="addSp delSp modSp add mod">
        <pc:chgData name="Leon" userId="7846e27d-25ae-4f8f-b588-7d5d2e96b020" providerId="ADAL" clId="{9B2F9B9E-89A1-44EA-9A81-691ECB8CFD26}" dt="2021-06-18T14:00:49.347" v="11061" actId="1076"/>
        <pc:sldMkLst>
          <pc:docMk/>
          <pc:sldMk cId="3626588954" sldId="366"/>
        </pc:sldMkLst>
        <pc:picChg chg="add mod">
          <ac:chgData name="Leon" userId="7846e27d-25ae-4f8f-b588-7d5d2e96b020" providerId="ADAL" clId="{9B2F9B9E-89A1-44EA-9A81-691ECB8CFD26}" dt="2021-06-18T14:00:49.347" v="11061" actId="1076"/>
          <ac:picMkLst>
            <pc:docMk/>
            <pc:sldMk cId="3626588954" sldId="366"/>
            <ac:picMk id="3" creationId="{CEC67172-5858-4384-909F-6653EED628C7}"/>
          </ac:picMkLst>
        </pc:picChg>
        <pc:picChg chg="del">
          <ac:chgData name="Leon" userId="7846e27d-25ae-4f8f-b588-7d5d2e96b020" providerId="ADAL" clId="{9B2F9B9E-89A1-44EA-9A81-691ECB8CFD26}" dt="2021-06-18T14:00:39.517" v="11059" actId="478"/>
          <ac:picMkLst>
            <pc:docMk/>
            <pc:sldMk cId="3626588954" sldId="366"/>
            <ac:picMk id="7" creationId="{691496AB-F51D-420C-99EB-DB40027C1C74}"/>
          </ac:picMkLst>
        </pc:picChg>
      </pc:sldChg>
      <pc:sldChg chg="modSp add mod ord modAnim modNotesTx">
        <pc:chgData name="Leon" userId="7846e27d-25ae-4f8f-b588-7d5d2e96b020" providerId="ADAL" clId="{9B2F9B9E-89A1-44EA-9A81-691ECB8CFD26}" dt="2021-06-18T13:58:19.148" v="11048" actId="20577"/>
        <pc:sldMkLst>
          <pc:docMk/>
          <pc:sldMk cId="1418376574" sldId="367"/>
        </pc:sldMkLst>
        <pc:spChg chg="mod">
          <ac:chgData name="Leon" userId="7846e27d-25ae-4f8f-b588-7d5d2e96b020" providerId="ADAL" clId="{9B2F9B9E-89A1-44EA-9A81-691ECB8CFD26}" dt="2021-06-18T13:56:04.637" v="10676" actId="20577"/>
          <ac:spMkLst>
            <pc:docMk/>
            <pc:sldMk cId="1418376574" sldId="367"/>
            <ac:spMk id="6" creationId="{953680F2-1B7C-284E-9726-2F456839B0F1}"/>
          </ac:spMkLst>
        </pc:spChg>
        <pc:spChg chg="mod">
          <ac:chgData name="Leon" userId="7846e27d-25ae-4f8f-b588-7d5d2e96b020" providerId="ADAL" clId="{9B2F9B9E-89A1-44EA-9A81-691ECB8CFD26}" dt="2021-06-18T13:58:19.148" v="11048" actId="20577"/>
          <ac:spMkLst>
            <pc:docMk/>
            <pc:sldMk cId="1418376574" sldId="367"/>
            <ac:spMk id="11" creationId="{888F6C4F-E4DB-4D35-A2CE-740B53466729}"/>
          </ac:spMkLst>
        </pc:spChg>
      </pc:sldChg>
      <pc:sldChg chg="addSp delSp modSp add mod ord">
        <pc:chgData name="Leon" userId="7846e27d-25ae-4f8f-b588-7d5d2e96b020" providerId="ADAL" clId="{9B2F9B9E-89A1-44EA-9A81-691ECB8CFD26}" dt="2021-06-18T14:02:03.584" v="11111" actId="1076"/>
        <pc:sldMkLst>
          <pc:docMk/>
          <pc:sldMk cId="1163047084" sldId="368"/>
        </pc:sldMkLst>
        <pc:spChg chg="mod">
          <ac:chgData name="Leon" userId="7846e27d-25ae-4f8f-b588-7d5d2e96b020" providerId="ADAL" clId="{9B2F9B9E-89A1-44EA-9A81-691ECB8CFD26}" dt="2021-06-18T14:01:30.372" v="11106" actId="20577"/>
          <ac:spMkLst>
            <pc:docMk/>
            <pc:sldMk cId="1163047084" sldId="368"/>
            <ac:spMk id="6" creationId="{953680F2-1B7C-284E-9726-2F456839B0F1}"/>
          </ac:spMkLst>
        </pc:spChg>
        <pc:picChg chg="add mod">
          <ac:chgData name="Leon" userId="7846e27d-25ae-4f8f-b588-7d5d2e96b020" providerId="ADAL" clId="{9B2F9B9E-89A1-44EA-9A81-691ECB8CFD26}" dt="2021-06-18T14:02:03.584" v="11111" actId="1076"/>
          <ac:picMkLst>
            <pc:docMk/>
            <pc:sldMk cId="1163047084" sldId="368"/>
            <ac:picMk id="3" creationId="{D78B1457-2E64-4F93-B209-65DE9C977139}"/>
          </ac:picMkLst>
        </pc:picChg>
        <pc:picChg chg="del">
          <ac:chgData name="Leon" userId="7846e27d-25ae-4f8f-b588-7d5d2e96b020" providerId="ADAL" clId="{9B2F9B9E-89A1-44EA-9A81-691ECB8CFD26}" dt="2021-06-18T14:01:59.529" v="11110" actId="478"/>
          <ac:picMkLst>
            <pc:docMk/>
            <pc:sldMk cId="1163047084" sldId="368"/>
            <ac:picMk id="7" creationId="{691496AB-F51D-420C-99EB-DB40027C1C74}"/>
          </ac:picMkLst>
        </pc:picChg>
      </pc:sldChg>
      <pc:sldChg chg="modSp add mod ord modAnim modNotesTx">
        <pc:chgData name="Leon" userId="7846e27d-25ae-4f8f-b588-7d5d2e96b020" providerId="ADAL" clId="{9B2F9B9E-89A1-44EA-9A81-691ECB8CFD26}" dt="2021-06-18T14:04:10.399" v="11363" actId="20577"/>
        <pc:sldMkLst>
          <pc:docMk/>
          <pc:sldMk cId="943109455" sldId="369"/>
        </pc:sldMkLst>
        <pc:spChg chg="mod">
          <ac:chgData name="Leon" userId="7846e27d-25ae-4f8f-b588-7d5d2e96b020" providerId="ADAL" clId="{9B2F9B9E-89A1-44EA-9A81-691ECB8CFD26}" dt="2021-06-18T14:02:22.921" v="11136" actId="20577"/>
          <ac:spMkLst>
            <pc:docMk/>
            <pc:sldMk cId="943109455" sldId="369"/>
            <ac:spMk id="6" creationId="{953680F2-1B7C-284E-9726-2F456839B0F1}"/>
          </ac:spMkLst>
        </pc:spChg>
        <pc:spChg chg="mod">
          <ac:chgData name="Leon" userId="7846e27d-25ae-4f8f-b588-7d5d2e96b020" providerId="ADAL" clId="{9B2F9B9E-89A1-44EA-9A81-691ECB8CFD26}" dt="2021-06-18T14:04:10.399" v="11363" actId="20577"/>
          <ac:spMkLst>
            <pc:docMk/>
            <pc:sldMk cId="943109455" sldId="369"/>
            <ac:spMk id="11" creationId="{888F6C4F-E4DB-4D35-A2CE-740B53466729}"/>
          </ac:spMkLst>
        </pc:spChg>
      </pc:sldChg>
      <pc:sldChg chg="addSp modSp add mod ord modAnim">
        <pc:chgData name="Leon" userId="7846e27d-25ae-4f8f-b588-7d5d2e96b020" providerId="ADAL" clId="{9B2F9B9E-89A1-44EA-9A81-691ECB8CFD26}" dt="2021-06-18T14:16:32.627" v="11530"/>
        <pc:sldMkLst>
          <pc:docMk/>
          <pc:sldMk cId="3349427962" sldId="370"/>
        </pc:sldMkLst>
        <pc:spChg chg="mod">
          <ac:chgData name="Leon" userId="7846e27d-25ae-4f8f-b588-7d5d2e96b020" providerId="ADAL" clId="{9B2F9B9E-89A1-44EA-9A81-691ECB8CFD26}" dt="2021-06-18T14:05:33.048" v="11379" actId="20577"/>
          <ac:spMkLst>
            <pc:docMk/>
            <pc:sldMk cId="3349427962" sldId="370"/>
            <ac:spMk id="6" creationId="{953680F2-1B7C-284E-9726-2F456839B0F1}"/>
          </ac:spMkLst>
        </pc:spChg>
        <pc:spChg chg="mod">
          <ac:chgData name="Leon" userId="7846e27d-25ae-4f8f-b588-7d5d2e96b020" providerId="ADAL" clId="{9B2F9B9E-89A1-44EA-9A81-691ECB8CFD26}" dt="2021-06-18T14:07:36.099" v="11507" actId="20577"/>
          <ac:spMkLst>
            <pc:docMk/>
            <pc:sldMk cId="3349427962" sldId="370"/>
            <ac:spMk id="11" creationId="{888F6C4F-E4DB-4D35-A2CE-740B53466729}"/>
          </ac:spMkLst>
        </pc:spChg>
        <pc:picChg chg="add mod">
          <ac:chgData name="Leon" userId="7846e27d-25ae-4f8f-b588-7d5d2e96b020" providerId="ADAL" clId="{9B2F9B9E-89A1-44EA-9A81-691ECB8CFD26}" dt="2021-06-18T14:07:42.549" v="11509" actId="14100"/>
          <ac:picMkLst>
            <pc:docMk/>
            <pc:sldMk cId="3349427962" sldId="370"/>
            <ac:picMk id="2" creationId="{5E815329-F837-4E90-8450-364226FD15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26F00-5201-49D0-BBFF-A0BF65BB4397}" type="datetimeFigureOut">
              <a:rPr lang="en-GB" smtClean="0"/>
              <a:t>18/06/2021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17CA6-1AAE-432E-ACD4-80E102BD3686}" type="slidenum">
              <a:rPr lang="en-GB" smtClean="0"/>
              <a:t>‹#›</a:t>
            </a:fld>
            <a:endParaRPr lang="en-GB"/>
          </a:p>
        </p:txBody>
      </p:sp>
    </p:spTree>
    <p:extLst>
      <p:ext uri="{BB962C8B-B14F-4D97-AF65-F5344CB8AC3E}">
        <p14:creationId xmlns:p14="http://schemas.microsoft.com/office/powerpoint/2010/main" val="419954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not here to tell you that it’s easy, that everything will be okay, or that you need not do anything. Equally, I did not develop the GDPR – so don’t shoot the messenger. Ultimately, the purpose of this session is to give you a sense of what needs to be done to ensure that CCTV brings you the benefits you are looking for, and not just a great deal of future trouble.</a:t>
            </a:r>
          </a:p>
        </p:txBody>
      </p:sp>
      <p:sp>
        <p:nvSpPr>
          <p:cNvPr id="4" name="Slide Number Placeholder 3"/>
          <p:cNvSpPr>
            <a:spLocks noGrp="1"/>
          </p:cNvSpPr>
          <p:nvPr>
            <p:ph type="sldNum" sz="quarter" idx="5"/>
          </p:nvPr>
        </p:nvSpPr>
        <p:spPr/>
        <p:txBody>
          <a:bodyPr/>
          <a:lstStyle/>
          <a:p>
            <a:fld id="{89217CA6-1AAE-432E-ACD4-80E102BD3686}" type="slidenum">
              <a:rPr lang="en-GB" smtClean="0"/>
              <a:t>3</a:t>
            </a:fld>
            <a:endParaRPr lang="en-GB"/>
          </a:p>
        </p:txBody>
      </p:sp>
    </p:spTree>
    <p:extLst>
      <p:ext uri="{BB962C8B-B14F-4D97-AF65-F5344CB8AC3E}">
        <p14:creationId xmlns:p14="http://schemas.microsoft.com/office/powerpoint/2010/main" val="282173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16</a:t>
            </a:fld>
            <a:endParaRPr lang="en-GB"/>
          </a:p>
        </p:txBody>
      </p:sp>
    </p:spTree>
    <p:extLst>
      <p:ext uri="{BB962C8B-B14F-4D97-AF65-F5344CB8AC3E}">
        <p14:creationId xmlns:p14="http://schemas.microsoft.com/office/powerpoint/2010/main" val="202278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Strategic / existential risk: less about fines, more about revenue and value! Use </a:t>
            </a:r>
            <a:r>
              <a:rPr lang="en-GB"/>
              <a:t>recent examples!</a:t>
            </a:r>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17</a:t>
            </a:fld>
            <a:endParaRPr lang="en-GB"/>
          </a:p>
        </p:txBody>
      </p:sp>
    </p:spTree>
    <p:extLst>
      <p:ext uri="{BB962C8B-B14F-4D97-AF65-F5344CB8AC3E}">
        <p14:creationId xmlns:p14="http://schemas.microsoft.com/office/powerpoint/2010/main" val="109951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legitimate interest, data subject can object to processing; if so, and there is no overriding legitimate grounds for processing, right to erasure can be applied; can also require restriction of processing if it is objected to pending verification of overriding interest.</a:t>
            </a:r>
          </a:p>
        </p:txBody>
      </p:sp>
      <p:sp>
        <p:nvSpPr>
          <p:cNvPr id="4" name="Slide Number Placeholder 3"/>
          <p:cNvSpPr>
            <a:spLocks noGrp="1"/>
          </p:cNvSpPr>
          <p:nvPr>
            <p:ph type="sldNum" sz="quarter" idx="5"/>
          </p:nvPr>
        </p:nvSpPr>
        <p:spPr/>
        <p:txBody>
          <a:bodyPr/>
          <a:lstStyle/>
          <a:p>
            <a:fld id="{89217CA6-1AAE-432E-ACD4-80E102BD3686}" type="slidenum">
              <a:rPr lang="en-GB" smtClean="0"/>
              <a:t>18</a:t>
            </a:fld>
            <a:endParaRPr lang="en-GB"/>
          </a:p>
        </p:txBody>
      </p:sp>
    </p:spTree>
    <p:extLst>
      <p:ext uri="{BB962C8B-B14F-4D97-AF65-F5344CB8AC3E}">
        <p14:creationId xmlns:p14="http://schemas.microsoft.com/office/powerpoint/2010/main" val="1936387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19</a:t>
            </a:fld>
            <a:endParaRPr lang="en-GB"/>
          </a:p>
        </p:txBody>
      </p:sp>
    </p:spTree>
    <p:extLst>
      <p:ext uri="{BB962C8B-B14F-4D97-AF65-F5344CB8AC3E}">
        <p14:creationId xmlns:p14="http://schemas.microsoft.com/office/powerpoint/2010/main" val="394470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21</a:t>
            </a:fld>
            <a:endParaRPr lang="en-GB"/>
          </a:p>
        </p:txBody>
      </p:sp>
    </p:spTree>
    <p:extLst>
      <p:ext uri="{BB962C8B-B14F-4D97-AF65-F5344CB8AC3E}">
        <p14:creationId xmlns:p14="http://schemas.microsoft.com/office/powerpoint/2010/main" val="1697493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22</a:t>
            </a:fld>
            <a:endParaRPr lang="en-GB"/>
          </a:p>
        </p:txBody>
      </p:sp>
    </p:spTree>
    <p:extLst>
      <p:ext uri="{BB962C8B-B14F-4D97-AF65-F5344CB8AC3E}">
        <p14:creationId xmlns:p14="http://schemas.microsoft.com/office/powerpoint/2010/main" val="3969910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23</a:t>
            </a:fld>
            <a:endParaRPr lang="en-GB"/>
          </a:p>
        </p:txBody>
      </p:sp>
    </p:spTree>
    <p:extLst>
      <p:ext uri="{BB962C8B-B14F-4D97-AF65-F5344CB8AC3E}">
        <p14:creationId xmlns:p14="http://schemas.microsoft.com/office/powerpoint/2010/main" val="331664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24</a:t>
            </a:fld>
            <a:endParaRPr lang="en-GB"/>
          </a:p>
        </p:txBody>
      </p:sp>
    </p:spTree>
    <p:extLst>
      <p:ext uri="{BB962C8B-B14F-4D97-AF65-F5344CB8AC3E}">
        <p14:creationId xmlns:p14="http://schemas.microsoft.com/office/powerpoint/2010/main" val="1449511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25</a:t>
            </a:fld>
            <a:endParaRPr lang="en-GB"/>
          </a:p>
        </p:txBody>
      </p:sp>
    </p:spTree>
    <p:extLst>
      <p:ext uri="{BB962C8B-B14F-4D97-AF65-F5344CB8AC3E}">
        <p14:creationId xmlns:p14="http://schemas.microsoft.com/office/powerpoint/2010/main" val="30515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should reflect the risks identified in the DPIA, and the need to ensure data protection requirements (six principles) are adhered to. Also needs to ensure security.</a:t>
            </a:r>
          </a:p>
        </p:txBody>
      </p:sp>
      <p:sp>
        <p:nvSpPr>
          <p:cNvPr id="4" name="Slide Number Placeholder 3"/>
          <p:cNvSpPr>
            <a:spLocks noGrp="1"/>
          </p:cNvSpPr>
          <p:nvPr>
            <p:ph type="sldNum" sz="quarter" idx="5"/>
          </p:nvPr>
        </p:nvSpPr>
        <p:spPr/>
        <p:txBody>
          <a:bodyPr/>
          <a:lstStyle/>
          <a:p>
            <a:fld id="{89217CA6-1AAE-432E-ACD4-80E102BD3686}" type="slidenum">
              <a:rPr lang="en-GB" smtClean="0"/>
              <a:t>26</a:t>
            </a:fld>
            <a:endParaRPr lang="en-GB"/>
          </a:p>
        </p:txBody>
      </p:sp>
    </p:spTree>
    <p:extLst>
      <p:ext uri="{BB962C8B-B14F-4D97-AF65-F5344CB8AC3E}">
        <p14:creationId xmlns:p14="http://schemas.microsoft.com/office/powerpoint/2010/main" val="239590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6</a:t>
            </a:fld>
            <a:endParaRPr lang="en-GB"/>
          </a:p>
        </p:txBody>
      </p:sp>
    </p:spTree>
    <p:extLst>
      <p:ext uri="{BB962C8B-B14F-4D97-AF65-F5344CB8AC3E}">
        <p14:creationId xmlns:p14="http://schemas.microsoft.com/office/powerpoint/2010/main" val="2289588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28</a:t>
            </a:fld>
            <a:endParaRPr lang="en-GB"/>
          </a:p>
        </p:txBody>
      </p:sp>
    </p:spTree>
    <p:extLst>
      <p:ext uri="{BB962C8B-B14F-4D97-AF65-F5344CB8AC3E}">
        <p14:creationId xmlns:p14="http://schemas.microsoft.com/office/powerpoint/2010/main" val="660934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29</a:t>
            </a:fld>
            <a:endParaRPr lang="en-GB"/>
          </a:p>
        </p:txBody>
      </p:sp>
    </p:spTree>
    <p:extLst>
      <p:ext uri="{BB962C8B-B14F-4D97-AF65-F5344CB8AC3E}">
        <p14:creationId xmlns:p14="http://schemas.microsoft.com/office/powerpoint/2010/main" val="2358228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30</a:t>
            </a:fld>
            <a:endParaRPr lang="en-GB"/>
          </a:p>
        </p:txBody>
      </p:sp>
    </p:spTree>
    <p:extLst>
      <p:ext uri="{BB962C8B-B14F-4D97-AF65-F5344CB8AC3E}">
        <p14:creationId xmlns:p14="http://schemas.microsoft.com/office/powerpoint/2010/main" val="3531957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31</a:t>
            </a:fld>
            <a:endParaRPr lang="en-GB"/>
          </a:p>
        </p:txBody>
      </p:sp>
    </p:spTree>
    <p:extLst>
      <p:ext uri="{BB962C8B-B14F-4D97-AF65-F5344CB8AC3E}">
        <p14:creationId xmlns:p14="http://schemas.microsoft.com/office/powerpoint/2010/main" val="3575373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The restriction can only be applied where there is a legal or civil law claim contemplated or in progress. This means considering each request on a case-by-case basis to make clear, documented judgements as to whether the request is made in the context of a legal claim. A policy decision that all requests should be refused on the basis of the exception will not fulfil the requirements of the exception.</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Withholding personal data (in this case, CCTV footage) would need to be both necessary </a:t>
            </a:r>
            <a:r>
              <a:rPr lang="en-GB" sz="1800" u="sng" dirty="0">
                <a:effectLst/>
                <a:latin typeface="Calibri" panose="020F0502020204030204" pitchFamily="34" charset="0"/>
                <a:ea typeface="Times New Roman" panose="02020603050405020304" pitchFamily="18" charset="0"/>
              </a:rPr>
              <a:t>and</a:t>
            </a:r>
            <a:r>
              <a:rPr lang="en-GB" sz="1800" dirty="0">
                <a:effectLst/>
                <a:latin typeface="Calibri" panose="020F0502020204030204" pitchFamily="34" charset="0"/>
                <a:ea typeface="Times New Roman" panose="02020603050405020304" pitchFamily="18" charset="0"/>
              </a:rPr>
              <a:t> proportionate in the context of a legal claim. Necessity and proportionality should, in my view, be supported by clear advice from the solicitor who would be (or is) defending the action setting out why disclosing the personal data would be prejudicial to the data controller, and why that prejudice outweighs the rights of the data subject. In this respect, I do not see any difficulty in that advice having some grounding in the rules of disclosure, but the advice would also have to consider the impact of the disclosure (for example, if the CCTV clearly demonstrated that a prospective claim is bound to fail, then as it supports the controller withholding it may not be necessary or proportionate). It is important to note that the necessity and proportionality for withholding needs to be considered separately for each category of personal data being withheld.</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Having made a decision to withhold personal data, that must be communicated to the data subject together with the reasons why the personal data is being withheld (within the one month period from receipt of the request).</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32</a:t>
            </a:fld>
            <a:endParaRPr lang="en-GB"/>
          </a:p>
        </p:txBody>
      </p:sp>
    </p:spTree>
    <p:extLst>
      <p:ext uri="{BB962C8B-B14F-4D97-AF65-F5344CB8AC3E}">
        <p14:creationId xmlns:p14="http://schemas.microsoft.com/office/powerpoint/2010/main" val="53234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34</a:t>
            </a:fld>
            <a:endParaRPr lang="en-GB"/>
          </a:p>
        </p:txBody>
      </p:sp>
    </p:spTree>
    <p:extLst>
      <p:ext uri="{BB962C8B-B14F-4D97-AF65-F5344CB8AC3E}">
        <p14:creationId xmlns:p14="http://schemas.microsoft.com/office/powerpoint/2010/main" val="616658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36</a:t>
            </a:fld>
            <a:endParaRPr lang="en-GB"/>
          </a:p>
        </p:txBody>
      </p:sp>
    </p:spTree>
    <p:extLst>
      <p:ext uri="{BB962C8B-B14F-4D97-AF65-F5344CB8AC3E}">
        <p14:creationId xmlns:p14="http://schemas.microsoft.com/office/powerpoint/2010/main" val="1547302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38</a:t>
            </a:fld>
            <a:endParaRPr lang="en-GB"/>
          </a:p>
        </p:txBody>
      </p:sp>
    </p:spTree>
    <p:extLst>
      <p:ext uri="{BB962C8B-B14F-4D97-AF65-F5344CB8AC3E}">
        <p14:creationId xmlns:p14="http://schemas.microsoft.com/office/powerpoint/2010/main" val="249233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Lawful use; transparency; limitations on use; data minimisation; accuracy; retention; rights </a:t>
            </a:r>
          </a:p>
        </p:txBody>
      </p:sp>
      <p:sp>
        <p:nvSpPr>
          <p:cNvPr id="4" name="Slide Number Placeholder 3"/>
          <p:cNvSpPr>
            <a:spLocks noGrp="1"/>
          </p:cNvSpPr>
          <p:nvPr>
            <p:ph type="sldNum" sz="quarter" idx="5"/>
          </p:nvPr>
        </p:nvSpPr>
        <p:spPr/>
        <p:txBody>
          <a:bodyPr/>
          <a:lstStyle/>
          <a:p>
            <a:fld id="{89217CA6-1AAE-432E-ACD4-80E102BD3686}" type="slidenum">
              <a:rPr lang="en-GB" smtClean="0"/>
              <a:t>7</a:t>
            </a:fld>
            <a:endParaRPr lang="en-GB"/>
          </a:p>
        </p:txBody>
      </p:sp>
    </p:spTree>
    <p:extLst>
      <p:ext uri="{BB962C8B-B14F-4D97-AF65-F5344CB8AC3E}">
        <p14:creationId xmlns:p14="http://schemas.microsoft.com/office/powerpoint/2010/main" val="255800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17CA6-1AAE-432E-ACD4-80E102BD3686}" type="slidenum">
              <a:rPr lang="en-GB" smtClean="0"/>
              <a:t>9</a:t>
            </a:fld>
            <a:endParaRPr lang="en-GB"/>
          </a:p>
        </p:txBody>
      </p:sp>
    </p:spTree>
    <p:extLst>
      <p:ext uri="{BB962C8B-B14F-4D97-AF65-F5344CB8AC3E}">
        <p14:creationId xmlns:p14="http://schemas.microsoft.com/office/powerpoint/2010/main" val="19375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Critical for the next step, which is to determine whether the use of CCTV is necessary and proportionate by reason of its effectiveness</a:t>
            </a:r>
          </a:p>
        </p:txBody>
      </p:sp>
      <p:sp>
        <p:nvSpPr>
          <p:cNvPr id="4" name="Slide Number Placeholder 3"/>
          <p:cNvSpPr>
            <a:spLocks noGrp="1"/>
          </p:cNvSpPr>
          <p:nvPr>
            <p:ph type="sldNum" sz="quarter" idx="5"/>
          </p:nvPr>
        </p:nvSpPr>
        <p:spPr/>
        <p:txBody>
          <a:bodyPr/>
          <a:lstStyle/>
          <a:p>
            <a:fld id="{89217CA6-1AAE-432E-ACD4-80E102BD3686}" type="slidenum">
              <a:rPr lang="en-GB" smtClean="0"/>
              <a:t>11</a:t>
            </a:fld>
            <a:endParaRPr lang="en-GB"/>
          </a:p>
        </p:txBody>
      </p:sp>
    </p:spTree>
    <p:extLst>
      <p:ext uri="{BB962C8B-B14F-4D97-AF65-F5344CB8AC3E}">
        <p14:creationId xmlns:p14="http://schemas.microsoft.com/office/powerpoint/2010/main" val="182202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it necessary in the context of the purpose. Can the outcome desired be achieved in different ways? Is the outcome legitimate? </a:t>
            </a:r>
          </a:p>
          <a:p>
            <a:endParaRPr lang="en-GB" dirty="0"/>
          </a:p>
          <a:p>
            <a:r>
              <a:rPr lang="en-GB" dirty="0"/>
              <a:t>Will CCTV achieve the purpose – how effective is it in that context?</a:t>
            </a:r>
          </a:p>
          <a:p>
            <a:endParaRPr lang="en-GB" dirty="0"/>
          </a:p>
          <a:p>
            <a:r>
              <a:rPr lang="en-GB" dirty="0"/>
              <a:t>How is the use of CCTV balanced against the rights of the people affected?</a:t>
            </a:r>
          </a:p>
          <a:p>
            <a:endParaRPr lang="en-GB" dirty="0"/>
          </a:p>
          <a:p>
            <a:r>
              <a:rPr lang="en-GB" dirty="0"/>
              <a:t>These need to be considered: it is necessary because; it is proportionate because; its benefits are…</a:t>
            </a:r>
          </a:p>
        </p:txBody>
      </p:sp>
      <p:sp>
        <p:nvSpPr>
          <p:cNvPr id="4" name="Slide Number Placeholder 3"/>
          <p:cNvSpPr>
            <a:spLocks noGrp="1"/>
          </p:cNvSpPr>
          <p:nvPr>
            <p:ph type="sldNum" sz="quarter" idx="5"/>
          </p:nvPr>
        </p:nvSpPr>
        <p:spPr/>
        <p:txBody>
          <a:bodyPr/>
          <a:lstStyle/>
          <a:p>
            <a:fld id="{89217CA6-1AAE-432E-ACD4-80E102BD3686}" type="slidenum">
              <a:rPr lang="en-GB" smtClean="0"/>
              <a:t>12</a:t>
            </a:fld>
            <a:endParaRPr lang="en-GB"/>
          </a:p>
        </p:txBody>
      </p:sp>
    </p:spTree>
    <p:extLst>
      <p:ext uri="{BB962C8B-B14F-4D97-AF65-F5344CB8AC3E}">
        <p14:creationId xmlns:p14="http://schemas.microsoft.com/office/powerpoint/2010/main" val="350260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things are far less likely to meet the standards for being proportionate and necessary. </a:t>
            </a:r>
          </a:p>
          <a:p>
            <a:endParaRPr lang="en-GB" dirty="0"/>
          </a:p>
          <a:p>
            <a:r>
              <a:rPr lang="en-GB" dirty="0"/>
              <a:t>Over-surveillance: more than is needed to meet the purpose</a:t>
            </a:r>
          </a:p>
          <a:p>
            <a:r>
              <a:rPr lang="en-GB" dirty="0"/>
              <a:t>Covert – surveillance: people don’t know it is happening</a:t>
            </a:r>
          </a:p>
          <a:p>
            <a:r>
              <a:rPr lang="en-GB" dirty="0"/>
              <a:t>Intrusive – the privacy rights of the individuals are being infringed</a:t>
            </a:r>
          </a:p>
          <a:p>
            <a:r>
              <a:rPr lang="en-GB" dirty="0"/>
              <a:t>Public areas – not your premises (keeping an eye on someone else in case they do something)</a:t>
            </a:r>
          </a:p>
          <a:p>
            <a:endParaRPr lang="en-GB" dirty="0"/>
          </a:p>
          <a:p>
            <a:r>
              <a:rPr lang="en-GB" dirty="0"/>
              <a:t>But it can depend on the purpose for the CCTV and what you are trying to achieve – but ultimately the privacy rights of the individual is a difficult hurdle to overcome. </a:t>
            </a:r>
          </a:p>
        </p:txBody>
      </p:sp>
      <p:sp>
        <p:nvSpPr>
          <p:cNvPr id="4" name="Slide Number Placeholder 3"/>
          <p:cNvSpPr>
            <a:spLocks noGrp="1"/>
          </p:cNvSpPr>
          <p:nvPr>
            <p:ph type="sldNum" sz="quarter" idx="5"/>
          </p:nvPr>
        </p:nvSpPr>
        <p:spPr/>
        <p:txBody>
          <a:bodyPr/>
          <a:lstStyle/>
          <a:p>
            <a:fld id="{89217CA6-1AAE-432E-ACD4-80E102BD3686}" type="slidenum">
              <a:rPr lang="en-GB" smtClean="0"/>
              <a:t>13</a:t>
            </a:fld>
            <a:endParaRPr lang="en-GB"/>
          </a:p>
        </p:txBody>
      </p:sp>
    </p:spTree>
    <p:extLst>
      <p:ext uri="{BB962C8B-B14F-4D97-AF65-F5344CB8AC3E}">
        <p14:creationId xmlns:p14="http://schemas.microsoft.com/office/powerpoint/2010/main" val="47381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Legal obligation – what is it and is it necessary to comply with it. Most likely to apply for use of CCTV in context of health and safety.</a:t>
            </a:r>
          </a:p>
          <a:p>
            <a:endParaRPr lang="en-GB" dirty="0"/>
          </a:p>
          <a:p>
            <a:r>
              <a:rPr lang="en-GB" dirty="0"/>
              <a:t>Legitimate interests – only permitted if not overridden by the interests or fundamental rights and freedoms of the data subject, which require protection of personal data – means a legitimate interest assessment must also be undertaken. </a:t>
            </a:r>
          </a:p>
        </p:txBody>
      </p:sp>
      <p:sp>
        <p:nvSpPr>
          <p:cNvPr id="4" name="Slide Number Placeholder 3"/>
          <p:cNvSpPr>
            <a:spLocks noGrp="1"/>
          </p:cNvSpPr>
          <p:nvPr>
            <p:ph type="sldNum" sz="quarter" idx="5"/>
          </p:nvPr>
        </p:nvSpPr>
        <p:spPr/>
        <p:txBody>
          <a:bodyPr/>
          <a:lstStyle/>
          <a:p>
            <a:fld id="{89217CA6-1AAE-432E-ACD4-80E102BD3686}" type="slidenum">
              <a:rPr lang="en-GB" smtClean="0"/>
              <a:t>14</a:t>
            </a:fld>
            <a:endParaRPr lang="en-GB"/>
          </a:p>
        </p:txBody>
      </p:sp>
    </p:spTree>
    <p:extLst>
      <p:ext uri="{BB962C8B-B14F-4D97-AF65-F5344CB8AC3E}">
        <p14:creationId xmlns:p14="http://schemas.microsoft.com/office/powerpoint/2010/main" val="327686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an appropriate period can depend on the purpose for which the images are used. </a:t>
            </a:r>
          </a:p>
          <a:p>
            <a:endParaRPr lang="en-GB" dirty="0"/>
          </a:p>
          <a:p>
            <a:r>
              <a:rPr lang="en-GB" dirty="0"/>
              <a:t>A general retention period beyond a month may be difficult to justify.</a:t>
            </a:r>
          </a:p>
        </p:txBody>
      </p:sp>
      <p:sp>
        <p:nvSpPr>
          <p:cNvPr id="4" name="Slide Number Placeholder 3"/>
          <p:cNvSpPr>
            <a:spLocks noGrp="1"/>
          </p:cNvSpPr>
          <p:nvPr>
            <p:ph type="sldNum" sz="quarter" idx="5"/>
          </p:nvPr>
        </p:nvSpPr>
        <p:spPr/>
        <p:txBody>
          <a:bodyPr/>
          <a:lstStyle/>
          <a:p>
            <a:fld id="{89217CA6-1AAE-432E-ACD4-80E102BD3686}" type="slidenum">
              <a:rPr lang="en-GB" smtClean="0"/>
              <a:t>15</a:t>
            </a:fld>
            <a:endParaRPr lang="en-GB"/>
          </a:p>
        </p:txBody>
      </p:sp>
    </p:spTree>
    <p:extLst>
      <p:ext uri="{BB962C8B-B14F-4D97-AF65-F5344CB8AC3E}">
        <p14:creationId xmlns:p14="http://schemas.microsoft.com/office/powerpoint/2010/main" val="56383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1F01-437F-F548-8782-04779292C3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58C43B-4E3E-4F46-9227-C3A320E2CC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286E86-C1D1-9B43-A00B-897C69C17F8E}"/>
              </a:ext>
            </a:extLst>
          </p:cNvPr>
          <p:cNvSpPr>
            <a:spLocks noGrp="1"/>
          </p:cNvSpPr>
          <p:nvPr>
            <p:ph type="dt" sz="half" idx="10"/>
          </p:nvPr>
        </p:nvSpPr>
        <p:spPr/>
        <p:txBody>
          <a:bodyPr/>
          <a:lstStyle/>
          <a:p>
            <a:fld id="{76247B29-C973-F349-81FB-D246460669A4}" type="datetimeFigureOut">
              <a:rPr lang="en-US" smtClean="0"/>
              <a:t>6/18/2021</a:t>
            </a:fld>
            <a:endParaRPr lang="en-US"/>
          </a:p>
        </p:txBody>
      </p:sp>
      <p:sp>
        <p:nvSpPr>
          <p:cNvPr id="5" name="Footer Placeholder 4">
            <a:extLst>
              <a:ext uri="{FF2B5EF4-FFF2-40B4-BE49-F238E27FC236}">
                <a16:creationId xmlns:a16="http://schemas.microsoft.com/office/drawing/2014/main" id="{0B9D4309-A4F1-8A46-B1A6-F62555661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82578-44C8-4C4B-8CD4-A01BD4F3990A}"/>
              </a:ext>
            </a:extLst>
          </p:cNvPr>
          <p:cNvSpPr>
            <a:spLocks noGrp="1"/>
          </p:cNvSpPr>
          <p:nvPr>
            <p:ph type="sldNum" sz="quarter" idx="12"/>
          </p:nvPr>
        </p:nvSpPr>
        <p:spPr/>
        <p:txBody>
          <a:bodyPr/>
          <a:lstStyle/>
          <a:p>
            <a:fld id="{DEB4D0FC-C4BD-F649-A9BD-2C5F13A2C9A7}" type="slidenum">
              <a:rPr lang="en-US" smtClean="0"/>
              <a:t>‹#›</a:t>
            </a:fld>
            <a:endParaRPr lang="en-US"/>
          </a:p>
        </p:txBody>
      </p:sp>
    </p:spTree>
    <p:extLst>
      <p:ext uri="{BB962C8B-B14F-4D97-AF65-F5344CB8AC3E}">
        <p14:creationId xmlns:p14="http://schemas.microsoft.com/office/powerpoint/2010/main" val="193573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E22B-D48B-FC4E-A592-B02BFA9632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B4BBA2-0E67-9F4E-ADB6-C65A2F954F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66107-4671-A047-B7C5-A271DA7E7B93}"/>
              </a:ext>
            </a:extLst>
          </p:cNvPr>
          <p:cNvSpPr>
            <a:spLocks noGrp="1"/>
          </p:cNvSpPr>
          <p:nvPr>
            <p:ph type="dt" sz="half" idx="10"/>
          </p:nvPr>
        </p:nvSpPr>
        <p:spPr/>
        <p:txBody>
          <a:bodyPr/>
          <a:lstStyle/>
          <a:p>
            <a:fld id="{76247B29-C973-F349-81FB-D246460669A4}" type="datetimeFigureOut">
              <a:rPr lang="en-US" smtClean="0"/>
              <a:t>6/18/2021</a:t>
            </a:fld>
            <a:endParaRPr lang="en-US"/>
          </a:p>
        </p:txBody>
      </p:sp>
      <p:sp>
        <p:nvSpPr>
          <p:cNvPr id="5" name="Footer Placeholder 4">
            <a:extLst>
              <a:ext uri="{FF2B5EF4-FFF2-40B4-BE49-F238E27FC236}">
                <a16:creationId xmlns:a16="http://schemas.microsoft.com/office/drawing/2014/main" id="{DB9BF40A-8E5C-B04B-868D-59A039D76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71F3F-DA7D-3242-A142-2606B7E0BEBE}"/>
              </a:ext>
            </a:extLst>
          </p:cNvPr>
          <p:cNvSpPr>
            <a:spLocks noGrp="1"/>
          </p:cNvSpPr>
          <p:nvPr>
            <p:ph type="sldNum" sz="quarter" idx="12"/>
          </p:nvPr>
        </p:nvSpPr>
        <p:spPr/>
        <p:txBody>
          <a:bodyPr/>
          <a:lstStyle/>
          <a:p>
            <a:fld id="{DEB4D0FC-C4BD-F649-A9BD-2C5F13A2C9A7}" type="slidenum">
              <a:rPr lang="en-US" smtClean="0"/>
              <a:t>‹#›</a:t>
            </a:fld>
            <a:endParaRPr lang="en-US"/>
          </a:p>
        </p:txBody>
      </p:sp>
    </p:spTree>
    <p:extLst>
      <p:ext uri="{BB962C8B-B14F-4D97-AF65-F5344CB8AC3E}">
        <p14:creationId xmlns:p14="http://schemas.microsoft.com/office/powerpoint/2010/main" val="111232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0FE983-2E70-1F42-8F1A-B984A2EDF8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EA6DF1-F886-574C-B5CB-791DDE0263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B4705-3ED6-3F4D-BCA5-17F465F1E5A4}"/>
              </a:ext>
            </a:extLst>
          </p:cNvPr>
          <p:cNvSpPr>
            <a:spLocks noGrp="1"/>
          </p:cNvSpPr>
          <p:nvPr>
            <p:ph type="dt" sz="half" idx="10"/>
          </p:nvPr>
        </p:nvSpPr>
        <p:spPr/>
        <p:txBody>
          <a:bodyPr/>
          <a:lstStyle/>
          <a:p>
            <a:fld id="{76247B29-C973-F349-81FB-D246460669A4}" type="datetimeFigureOut">
              <a:rPr lang="en-US" smtClean="0"/>
              <a:t>6/18/2021</a:t>
            </a:fld>
            <a:endParaRPr lang="en-US"/>
          </a:p>
        </p:txBody>
      </p:sp>
      <p:sp>
        <p:nvSpPr>
          <p:cNvPr id="5" name="Footer Placeholder 4">
            <a:extLst>
              <a:ext uri="{FF2B5EF4-FFF2-40B4-BE49-F238E27FC236}">
                <a16:creationId xmlns:a16="http://schemas.microsoft.com/office/drawing/2014/main" id="{2C88BCD0-FD5E-0A48-8E7B-45F7E4834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BFEB7-8CBA-804A-B2C1-A1781887191E}"/>
              </a:ext>
            </a:extLst>
          </p:cNvPr>
          <p:cNvSpPr>
            <a:spLocks noGrp="1"/>
          </p:cNvSpPr>
          <p:nvPr>
            <p:ph type="sldNum" sz="quarter" idx="12"/>
          </p:nvPr>
        </p:nvSpPr>
        <p:spPr/>
        <p:txBody>
          <a:bodyPr/>
          <a:lstStyle/>
          <a:p>
            <a:fld id="{DEB4D0FC-C4BD-F649-A9BD-2C5F13A2C9A7}" type="slidenum">
              <a:rPr lang="en-US" smtClean="0"/>
              <a:t>‹#›</a:t>
            </a:fld>
            <a:endParaRPr lang="en-US"/>
          </a:p>
        </p:txBody>
      </p:sp>
    </p:spTree>
    <p:extLst>
      <p:ext uri="{BB962C8B-B14F-4D97-AF65-F5344CB8AC3E}">
        <p14:creationId xmlns:p14="http://schemas.microsoft.com/office/powerpoint/2010/main" val="153553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1899-9D4C-6F49-A4C8-DDF1A237F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78D92-B4A3-074E-AF88-23CA90529E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9DF7D-C6AB-FA4F-9898-5250FD63680B}"/>
              </a:ext>
            </a:extLst>
          </p:cNvPr>
          <p:cNvSpPr>
            <a:spLocks noGrp="1"/>
          </p:cNvSpPr>
          <p:nvPr>
            <p:ph type="dt" sz="half" idx="10"/>
          </p:nvPr>
        </p:nvSpPr>
        <p:spPr/>
        <p:txBody>
          <a:bodyPr/>
          <a:lstStyle/>
          <a:p>
            <a:fld id="{76247B29-C973-F349-81FB-D246460669A4}" type="datetimeFigureOut">
              <a:rPr lang="en-US" smtClean="0"/>
              <a:t>6/18/2021</a:t>
            </a:fld>
            <a:endParaRPr lang="en-US"/>
          </a:p>
        </p:txBody>
      </p:sp>
      <p:sp>
        <p:nvSpPr>
          <p:cNvPr id="5" name="Footer Placeholder 4">
            <a:extLst>
              <a:ext uri="{FF2B5EF4-FFF2-40B4-BE49-F238E27FC236}">
                <a16:creationId xmlns:a16="http://schemas.microsoft.com/office/drawing/2014/main" id="{EC08B10E-AA56-0241-AA8C-E6E0EF12E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7B7DE-1E6A-1045-8A6D-76AAC77CA667}"/>
              </a:ext>
            </a:extLst>
          </p:cNvPr>
          <p:cNvSpPr>
            <a:spLocks noGrp="1"/>
          </p:cNvSpPr>
          <p:nvPr>
            <p:ph type="sldNum" sz="quarter" idx="12"/>
          </p:nvPr>
        </p:nvSpPr>
        <p:spPr/>
        <p:txBody>
          <a:bodyPr/>
          <a:lstStyle/>
          <a:p>
            <a:fld id="{DEB4D0FC-C4BD-F649-A9BD-2C5F13A2C9A7}" type="slidenum">
              <a:rPr lang="en-US" smtClean="0"/>
              <a:t>‹#›</a:t>
            </a:fld>
            <a:endParaRPr lang="en-US"/>
          </a:p>
        </p:txBody>
      </p:sp>
    </p:spTree>
    <p:extLst>
      <p:ext uri="{BB962C8B-B14F-4D97-AF65-F5344CB8AC3E}">
        <p14:creationId xmlns:p14="http://schemas.microsoft.com/office/powerpoint/2010/main" val="155064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85A9-B0C6-AC44-ABBA-376213C75C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8CE1A7-D775-D543-99BF-8260C356D5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13D57-7887-1849-BF0A-DA4427213C29}"/>
              </a:ext>
            </a:extLst>
          </p:cNvPr>
          <p:cNvSpPr>
            <a:spLocks noGrp="1"/>
          </p:cNvSpPr>
          <p:nvPr>
            <p:ph type="dt" sz="half" idx="10"/>
          </p:nvPr>
        </p:nvSpPr>
        <p:spPr/>
        <p:txBody>
          <a:bodyPr/>
          <a:lstStyle/>
          <a:p>
            <a:fld id="{76247B29-C973-F349-81FB-D246460669A4}" type="datetimeFigureOut">
              <a:rPr lang="en-US" smtClean="0"/>
              <a:t>6/18/2021</a:t>
            </a:fld>
            <a:endParaRPr lang="en-US"/>
          </a:p>
        </p:txBody>
      </p:sp>
      <p:sp>
        <p:nvSpPr>
          <p:cNvPr id="5" name="Footer Placeholder 4">
            <a:extLst>
              <a:ext uri="{FF2B5EF4-FFF2-40B4-BE49-F238E27FC236}">
                <a16:creationId xmlns:a16="http://schemas.microsoft.com/office/drawing/2014/main" id="{19F65805-A710-3345-A5DB-390FC2761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F3C05-C1C8-7848-9FC8-6EAE2CB160FF}"/>
              </a:ext>
            </a:extLst>
          </p:cNvPr>
          <p:cNvSpPr>
            <a:spLocks noGrp="1"/>
          </p:cNvSpPr>
          <p:nvPr>
            <p:ph type="sldNum" sz="quarter" idx="12"/>
          </p:nvPr>
        </p:nvSpPr>
        <p:spPr/>
        <p:txBody>
          <a:bodyPr/>
          <a:lstStyle/>
          <a:p>
            <a:fld id="{DEB4D0FC-C4BD-F649-A9BD-2C5F13A2C9A7}" type="slidenum">
              <a:rPr lang="en-US" smtClean="0"/>
              <a:t>‹#›</a:t>
            </a:fld>
            <a:endParaRPr lang="en-US"/>
          </a:p>
        </p:txBody>
      </p:sp>
    </p:spTree>
    <p:extLst>
      <p:ext uri="{BB962C8B-B14F-4D97-AF65-F5344CB8AC3E}">
        <p14:creationId xmlns:p14="http://schemas.microsoft.com/office/powerpoint/2010/main" val="312140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0E70-15E0-4F41-8A55-E3550ECB5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3C4DE-EEAF-6B47-BF49-6CD77E1E1B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B1429-3579-7346-AD06-81A0B1DFDD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8A3D24-A67D-214F-BDFD-376CB32359D6}"/>
              </a:ext>
            </a:extLst>
          </p:cNvPr>
          <p:cNvSpPr>
            <a:spLocks noGrp="1"/>
          </p:cNvSpPr>
          <p:nvPr>
            <p:ph type="dt" sz="half" idx="10"/>
          </p:nvPr>
        </p:nvSpPr>
        <p:spPr/>
        <p:txBody>
          <a:bodyPr/>
          <a:lstStyle/>
          <a:p>
            <a:fld id="{76247B29-C973-F349-81FB-D246460669A4}" type="datetimeFigureOut">
              <a:rPr lang="en-US" smtClean="0"/>
              <a:t>6/18/2021</a:t>
            </a:fld>
            <a:endParaRPr lang="en-US"/>
          </a:p>
        </p:txBody>
      </p:sp>
      <p:sp>
        <p:nvSpPr>
          <p:cNvPr id="6" name="Footer Placeholder 5">
            <a:extLst>
              <a:ext uri="{FF2B5EF4-FFF2-40B4-BE49-F238E27FC236}">
                <a16:creationId xmlns:a16="http://schemas.microsoft.com/office/drawing/2014/main" id="{6A99E6D5-4E6B-044C-ACDB-37E236AF0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264C0-5587-4E4B-84B5-7A313EB866B2}"/>
              </a:ext>
            </a:extLst>
          </p:cNvPr>
          <p:cNvSpPr>
            <a:spLocks noGrp="1"/>
          </p:cNvSpPr>
          <p:nvPr>
            <p:ph type="sldNum" sz="quarter" idx="12"/>
          </p:nvPr>
        </p:nvSpPr>
        <p:spPr/>
        <p:txBody>
          <a:bodyPr/>
          <a:lstStyle/>
          <a:p>
            <a:fld id="{DEB4D0FC-C4BD-F649-A9BD-2C5F13A2C9A7}" type="slidenum">
              <a:rPr lang="en-US" smtClean="0"/>
              <a:t>‹#›</a:t>
            </a:fld>
            <a:endParaRPr lang="en-US"/>
          </a:p>
        </p:txBody>
      </p:sp>
    </p:spTree>
    <p:extLst>
      <p:ext uri="{BB962C8B-B14F-4D97-AF65-F5344CB8AC3E}">
        <p14:creationId xmlns:p14="http://schemas.microsoft.com/office/powerpoint/2010/main" val="373242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446F-B904-5445-9D9C-C719DED342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0F36EA-70B4-D245-9892-4644D3BCE8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639056-992F-A74E-957C-10E34A61B8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6BDF1B-FDCF-7B43-ACB5-8232C4502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B72006-28A1-B34F-AB7A-C214BB635F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184137-732A-F24B-98BF-7F855550E92E}"/>
              </a:ext>
            </a:extLst>
          </p:cNvPr>
          <p:cNvSpPr>
            <a:spLocks noGrp="1"/>
          </p:cNvSpPr>
          <p:nvPr>
            <p:ph type="dt" sz="half" idx="10"/>
          </p:nvPr>
        </p:nvSpPr>
        <p:spPr/>
        <p:txBody>
          <a:bodyPr/>
          <a:lstStyle/>
          <a:p>
            <a:fld id="{76247B29-C973-F349-81FB-D246460669A4}" type="datetimeFigureOut">
              <a:rPr lang="en-US" smtClean="0"/>
              <a:t>6/18/2021</a:t>
            </a:fld>
            <a:endParaRPr lang="en-US"/>
          </a:p>
        </p:txBody>
      </p:sp>
      <p:sp>
        <p:nvSpPr>
          <p:cNvPr id="8" name="Footer Placeholder 7">
            <a:extLst>
              <a:ext uri="{FF2B5EF4-FFF2-40B4-BE49-F238E27FC236}">
                <a16:creationId xmlns:a16="http://schemas.microsoft.com/office/drawing/2014/main" id="{FAA31D60-ACED-2545-965F-90A691CE2F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72D84B-13C7-CD41-A152-48C648990C23}"/>
              </a:ext>
            </a:extLst>
          </p:cNvPr>
          <p:cNvSpPr>
            <a:spLocks noGrp="1"/>
          </p:cNvSpPr>
          <p:nvPr>
            <p:ph type="sldNum" sz="quarter" idx="12"/>
          </p:nvPr>
        </p:nvSpPr>
        <p:spPr/>
        <p:txBody>
          <a:bodyPr/>
          <a:lstStyle/>
          <a:p>
            <a:fld id="{DEB4D0FC-C4BD-F649-A9BD-2C5F13A2C9A7}" type="slidenum">
              <a:rPr lang="en-US" smtClean="0"/>
              <a:t>‹#›</a:t>
            </a:fld>
            <a:endParaRPr lang="en-US"/>
          </a:p>
        </p:txBody>
      </p:sp>
    </p:spTree>
    <p:extLst>
      <p:ext uri="{BB962C8B-B14F-4D97-AF65-F5344CB8AC3E}">
        <p14:creationId xmlns:p14="http://schemas.microsoft.com/office/powerpoint/2010/main" val="102405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8949-C2B9-174D-8AA6-D073C21F32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59471-B310-5344-9CA0-B4B4638A3B97}"/>
              </a:ext>
            </a:extLst>
          </p:cNvPr>
          <p:cNvSpPr>
            <a:spLocks noGrp="1"/>
          </p:cNvSpPr>
          <p:nvPr>
            <p:ph type="dt" sz="half" idx="10"/>
          </p:nvPr>
        </p:nvSpPr>
        <p:spPr/>
        <p:txBody>
          <a:bodyPr/>
          <a:lstStyle/>
          <a:p>
            <a:fld id="{76247B29-C973-F349-81FB-D246460669A4}" type="datetimeFigureOut">
              <a:rPr lang="en-US" smtClean="0"/>
              <a:t>6/18/2021</a:t>
            </a:fld>
            <a:endParaRPr lang="en-US"/>
          </a:p>
        </p:txBody>
      </p:sp>
      <p:sp>
        <p:nvSpPr>
          <p:cNvPr id="4" name="Footer Placeholder 3">
            <a:extLst>
              <a:ext uri="{FF2B5EF4-FFF2-40B4-BE49-F238E27FC236}">
                <a16:creationId xmlns:a16="http://schemas.microsoft.com/office/drawing/2014/main" id="{0B0CA56C-7927-D34F-A655-1FB001FE3A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C53D94-42B6-D745-92D7-42F344859F40}"/>
              </a:ext>
            </a:extLst>
          </p:cNvPr>
          <p:cNvSpPr>
            <a:spLocks noGrp="1"/>
          </p:cNvSpPr>
          <p:nvPr>
            <p:ph type="sldNum" sz="quarter" idx="12"/>
          </p:nvPr>
        </p:nvSpPr>
        <p:spPr/>
        <p:txBody>
          <a:bodyPr/>
          <a:lstStyle/>
          <a:p>
            <a:fld id="{DEB4D0FC-C4BD-F649-A9BD-2C5F13A2C9A7}" type="slidenum">
              <a:rPr lang="en-US" smtClean="0"/>
              <a:t>‹#›</a:t>
            </a:fld>
            <a:endParaRPr lang="en-US"/>
          </a:p>
        </p:txBody>
      </p:sp>
    </p:spTree>
    <p:extLst>
      <p:ext uri="{BB962C8B-B14F-4D97-AF65-F5344CB8AC3E}">
        <p14:creationId xmlns:p14="http://schemas.microsoft.com/office/powerpoint/2010/main" val="387120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D0AE2-09B9-4B4E-A338-83183AE4C850}"/>
              </a:ext>
            </a:extLst>
          </p:cNvPr>
          <p:cNvSpPr>
            <a:spLocks noGrp="1"/>
          </p:cNvSpPr>
          <p:nvPr>
            <p:ph type="dt" sz="half" idx="10"/>
          </p:nvPr>
        </p:nvSpPr>
        <p:spPr/>
        <p:txBody>
          <a:bodyPr/>
          <a:lstStyle/>
          <a:p>
            <a:fld id="{76247B29-C973-F349-81FB-D246460669A4}" type="datetimeFigureOut">
              <a:rPr lang="en-US" smtClean="0"/>
              <a:t>6/18/2021</a:t>
            </a:fld>
            <a:endParaRPr lang="en-US"/>
          </a:p>
        </p:txBody>
      </p:sp>
      <p:sp>
        <p:nvSpPr>
          <p:cNvPr id="3" name="Footer Placeholder 2">
            <a:extLst>
              <a:ext uri="{FF2B5EF4-FFF2-40B4-BE49-F238E27FC236}">
                <a16:creationId xmlns:a16="http://schemas.microsoft.com/office/drawing/2014/main" id="{8AA788E9-7886-1340-B974-37C4E0F1FE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A9C28E-9B9F-744D-B65E-C50EE0AEA2CA}"/>
              </a:ext>
            </a:extLst>
          </p:cNvPr>
          <p:cNvSpPr>
            <a:spLocks noGrp="1"/>
          </p:cNvSpPr>
          <p:nvPr>
            <p:ph type="sldNum" sz="quarter" idx="12"/>
          </p:nvPr>
        </p:nvSpPr>
        <p:spPr/>
        <p:txBody>
          <a:bodyPr/>
          <a:lstStyle/>
          <a:p>
            <a:fld id="{DEB4D0FC-C4BD-F649-A9BD-2C5F13A2C9A7}" type="slidenum">
              <a:rPr lang="en-US" smtClean="0"/>
              <a:t>‹#›</a:t>
            </a:fld>
            <a:endParaRPr lang="en-US"/>
          </a:p>
        </p:txBody>
      </p:sp>
    </p:spTree>
    <p:extLst>
      <p:ext uri="{BB962C8B-B14F-4D97-AF65-F5344CB8AC3E}">
        <p14:creationId xmlns:p14="http://schemas.microsoft.com/office/powerpoint/2010/main" val="397978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A684-14BD-2B46-AAD3-FF05D72CB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229F87-6255-BF45-9E96-2133CD9336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2AD19-DF70-6647-BF1F-15E0AED64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4E779B-D5AD-424E-BF53-C381A0AEEF52}"/>
              </a:ext>
            </a:extLst>
          </p:cNvPr>
          <p:cNvSpPr>
            <a:spLocks noGrp="1"/>
          </p:cNvSpPr>
          <p:nvPr>
            <p:ph type="dt" sz="half" idx="10"/>
          </p:nvPr>
        </p:nvSpPr>
        <p:spPr/>
        <p:txBody>
          <a:bodyPr/>
          <a:lstStyle/>
          <a:p>
            <a:fld id="{76247B29-C973-F349-81FB-D246460669A4}" type="datetimeFigureOut">
              <a:rPr lang="en-US" smtClean="0"/>
              <a:t>6/18/2021</a:t>
            </a:fld>
            <a:endParaRPr lang="en-US"/>
          </a:p>
        </p:txBody>
      </p:sp>
      <p:sp>
        <p:nvSpPr>
          <p:cNvPr id="6" name="Footer Placeholder 5">
            <a:extLst>
              <a:ext uri="{FF2B5EF4-FFF2-40B4-BE49-F238E27FC236}">
                <a16:creationId xmlns:a16="http://schemas.microsoft.com/office/drawing/2014/main" id="{A3F1402A-A40B-C543-8629-3F2805B82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2D9D3-1F15-D946-9D0E-A582954B272D}"/>
              </a:ext>
            </a:extLst>
          </p:cNvPr>
          <p:cNvSpPr>
            <a:spLocks noGrp="1"/>
          </p:cNvSpPr>
          <p:nvPr>
            <p:ph type="sldNum" sz="quarter" idx="12"/>
          </p:nvPr>
        </p:nvSpPr>
        <p:spPr/>
        <p:txBody>
          <a:bodyPr/>
          <a:lstStyle/>
          <a:p>
            <a:fld id="{DEB4D0FC-C4BD-F649-A9BD-2C5F13A2C9A7}" type="slidenum">
              <a:rPr lang="en-US" smtClean="0"/>
              <a:t>‹#›</a:t>
            </a:fld>
            <a:endParaRPr lang="en-US"/>
          </a:p>
        </p:txBody>
      </p:sp>
    </p:spTree>
    <p:extLst>
      <p:ext uri="{BB962C8B-B14F-4D97-AF65-F5344CB8AC3E}">
        <p14:creationId xmlns:p14="http://schemas.microsoft.com/office/powerpoint/2010/main" val="290254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89F3-355E-414E-BCFB-1029C4270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52A950-591F-BE43-BA59-5F4450298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39C4E9-532E-A547-B780-E2EBDC9BB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0FCED6-9B7A-6548-BCA1-347917DFA1D0}"/>
              </a:ext>
            </a:extLst>
          </p:cNvPr>
          <p:cNvSpPr>
            <a:spLocks noGrp="1"/>
          </p:cNvSpPr>
          <p:nvPr>
            <p:ph type="dt" sz="half" idx="10"/>
          </p:nvPr>
        </p:nvSpPr>
        <p:spPr/>
        <p:txBody>
          <a:bodyPr/>
          <a:lstStyle/>
          <a:p>
            <a:fld id="{76247B29-C973-F349-81FB-D246460669A4}" type="datetimeFigureOut">
              <a:rPr lang="en-US" smtClean="0"/>
              <a:t>6/18/2021</a:t>
            </a:fld>
            <a:endParaRPr lang="en-US"/>
          </a:p>
        </p:txBody>
      </p:sp>
      <p:sp>
        <p:nvSpPr>
          <p:cNvPr id="6" name="Footer Placeholder 5">
            <a:extLst>
              <a:ext uri="{FF2B5EF4-FFF2-40B4-BE49-F238E27FC236}">
                <a16:creationId xmlns:a16="http://schemas.microsoft.com/office/drawing/2014/main" id="{C3D760D3-1668-3D47-896A-B75D89138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F09B70-C97E-7140-9307-4216EB7BC318}"/>
              </a:ext>
            </a:extLst>
          </p:cNvPr>
          <p:cNvSpPr>
            <a:spLocks noGrp="1"/>
          </p:cNvSpPr>
          <p:nvPr>
            <p:ph type="sldNum" sz="quarter" idx="12"/>
          </p:nvPr>
        </p:nvSpPr>
        <p:spPr/>
        <p:txBody>
          <a:bodyPr/>
          <a:lstStyle/>
          <a:p>
            <a:fld id="{DEB4D0FC-C4BD-F649-A9BD-2C5F13A2C9A7}" type="slidenum">
              <a:rPr lang="en-US" smtClean="0"/>
              <a:t>‹#›</a:t>
            </a:fld>
            <a:endParaRPr lang="en-US"/>
          </a:p>
        </p:txBody>
      </p:sp>
    </p:spTree>
    <p:extLst>
      <p:ext uri="{BB962C8B-B14F-4D97-AF65-F5344CB8AC3E}">
        <p14:creationId xmlns:p14="http://schemas.microsoft.com/office/powerpoint/2010/main" val="160756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9D926-4F75-4342-8928-0CC329EAC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2A98A4-DB28-4745-B818-5D842A7315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CCF1B-3AF1-7F49-B2A9-EDD6532CB3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47B29-C973-F349-81FB-D246460669A4}" type="datetimeFigureOut">
              <a:rPr lang="en-US" smtClean="0"/>
              <a:t>6/18/2021</a:t>
            </a:fld>
            <a:endParaRPr lang="en-US"/>
          </a:p>
        </p:txBody>
      </p:sp>
      <p:sp>
        <p:nvSpPr>
          <p:cNvPr id="5" name="Footer Placeholder 4">
            <a:extLst>
              <a:ext uri="{FF2B5EF4-FFF2-40B4-BE49-F238E27FC236}">
                <a16:creationId xmlns:a16="http://schemas.microsoft.com/office/drawing/2014/main" id="{54CA1BF0-824D-0647-ACD3-A2A92DAE1D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FA2D3F-2C0E-F443-8B09-9524D906C9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4D0FC-C4BD-F649-A9BD-2C5F13A2C9A7}" type="slidenum">
              <a:rPr lang="en-US" smtClean="0"/>
              <a:t>‹#›</a:t>
            </a:fld>
            <a:endParaRPr lang="en-US"/>
          </a:p>
        </p:txBody>
      </p:sp>
    </p:spTree>
    <p:extLst>
      <p:ext uri="{BB962C8B-B14F-4D97-AF65-F5344CB8AC3E}">
        <p14:creationId xmlns:p14="http://schemas.microsoft.com/office/powerpoint/2010/main" val="317950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emf"/><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6.jp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4.emf"/><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6.jpg"/><Relationship Id="rId4" Type="http://schemas.openxmlformats.org/officeDocument/2006/relationships/image" Target="../media/image5.emf"/><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6.jp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6.jp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jpg"/><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4.emf"/><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6.jp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dataprotection.ie/en/organisations/know-your-obligations/data-protection-impact-assessments" TargetMode="External"/><Relationship Id="rId5" Type="http://schemas.openxmlformats.org/officeDocument/2006/relationships/hyperlink" Target="https://www.dataprotection.ie/sites/default/files/uploads/2019-10/CCTV%20Guidance%20Data%20Controllers_October19_For%20Publication_0.pdf" TargetMode="External"/><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jp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6.jpg"/><Relationship Id="rId3" Type="http://schemas.openxmlformats.org/officeDocument/2006/relationships/image" Target="../media/image4.emf"/><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emf"/><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 </a:t>
            </a:r>
          </a:p>
        </p:txBody>
      </p:sp>
      <p:sp>
        <p:nvSpPr>
          <p:cNvPr id="9" name="Rectangle 8"/>
          <p:cNvSpPr/>
          <p:nvPr/>
        </p:nvSpPr>
        <p:spPr>
          <a:xfrm>
            <a:off x="1919536" y="1495813"/>
            <a:ext cx="8352928" cy="3847207"/>
          </a:xfrm>
          <a:prstGeom prst="rect">
            <a:avLst/>
          </a:prstGeom>
        </p:spPr>
        <p:txBody>
          <a:bodyPr wrap="square">
            <a:spAutoFit/>
          </a:bodyPr>
          <a:lstStyle/>
          <a:p>
            <a:pPr algn="ctr"/>
            <a:r>
              <a:rPr lang="en-IE" sz="2000" b="1" u="sng" dirty="0"/>
              <a:t>ISME </a:t>
            </a:r>
            <a:r>
              <a:rPr lang="en-IE" sz="2000" b="1" u="sng" dirty="0" err="1"/>
              <a:t>Skillnet</a:t>
            </a:r>
            <a:r>
              <a:rPr lang="en-IE" sz="2000" b="1" u="sng" dirty="0"/>
              <a:t> is pleased to offer this Training Course</a:t>
            </a:r>
            <a:endParaRPr lang="en-IE" sz="1600" dirty="0"/>
          </a:p>
          <a:p>
            <a:endParaRPr lang="en-IE" sz="1600" dirty="0"/>
          </a:p>
          <a:p>
            <a:pPr marL="285750" indent="-285750">
              <a:buFont typeface="Arial" panose="020B0604020202020204" pitchFamily="34" charset="0"/>
              <a:buChar char="•"/>
            </a:pPr>
            <a:r>
              <a:rPr lang="en-IE" sz="1600" dirty="0"/>
              <a:t>The ISME Skillnet is partially funded by member companies and the Training Networks Programme, an initiative funded from National Training Fund.</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To avail of this public funding and the discounted fee for the training, participants are </a:t>
            </a:r>
            <a:r>
              <a:rPr lang="en-IE" sz="1600" b="1" dirty="0"/>
              <a:t>required to an Evaluation Sheet </a:t>
            </a:r>
            <a:r>
              <a:rPr lang="en-IE" sz="1600" dirty="0"/>
              <a:t>which will be sent after the event. </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It is also important to be aware, that you may be contacted by an independent Quality Assurance organisation to verify that you have attended the course and to check the quality of the course.</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We hope that you enjoy the programme and find it worthwhile.</a:t>
            </a:r>
          </a:p>
          <a:p>
            <a:endParaRPr lang="en-IE" sz="1600" dirty="0"/>
          </a:p>
          <a:p>
            <a:endParaRPr lang="en-IE" sz="16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248" y="217078"/>
            <a:ext cx="2016294"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19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2748463" y="2925377"/>
            <a:ext cx="7736348" cy="1600438"/>
          </a:xfrm>
          <a:prstGeom prst="rect">
            <a:avLst/>
          </a:prstGeom>
          <a:noFill/>
        </p:spPr>
        <p:txBody>
          <a:bodyPr wrap="square" rtlCol="0">
            <a:spAutoFit/>
          </a:bodyPr>
          <a:lstStyle/>
          <a:p>
            <a:pPr algn="ctr"/>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CCTV – getting the GDPR basics right</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2"/>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3"/>
          <a:stretch>
            <a:fillRect/>
          </a:stretch>
        </p:blipFill>
        <p:spPr>
          <a:xfrm>
            <a:off x="11169632" y="5866410"/>
            <a:ext cx="798024" cy="798024"/>
          </a:xfrm>
          <a:prstGeom prst="rect">
            <a:avLst/>
          </a:prstGeom>
        </p:spPr>
      </p:pic>
      <p:pic>
        <p:nvPicPr>
          <p:cNvPr id="8" name="Picture 7">
            <a:extLst>
              <a:ext uri="{FF2B5EF4-FFF2-40B4-BE49-F238E27FC236}">
                <a16:creationId xmlns:a16="http://schemas.microsoft.com/office/drawing/2014/main" id="{A654A144-90CF-40B2-8989-854DCA549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4" name="Graphic 3" descr="Security camera outline">
            <a:extLst>
              <a:ext uri="{FF2B5EF4-FFF2-40B4-BE49-F238E27FC236}">
                <a16:creationId xmlns:a16="http://schemas.microsoft.com/office/drawing/2014/main" id="{2A72E304-2175-4CAD-B028-410EFBDC3E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31723" y="193566"/>
            <a:ext cx="2133600" cy="2133600"/>
          </a:xfrm>
          <a:prstGeom prst="rect">
            <a:avLst/>
          </a:prstGeom>
        </p:spPr>
      </p:pic>
    </p:spTree>
    <p:extLst>
      <p:ext uri="{BB962C8B-B14F-4D97-AF65-F5344CB8AC3E}">
        <p14:creationId xmlns:p14="http://schemas.microsoft.com/office/powerpoint/2010/main" val="111290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Identify a clear purpose for CCTV</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why do you </a:t>
            </a:r>
            <a:r>
              <a:rPr lang="en-IE" sz="2000" u="sng" dirty="0">
                <a:solidFill>
                  <a:srgbClr val="002060"/>
                </a:solidFill>
                <a:latin typeface="Lato" panose="020F0502020204030203" pitchFamily="34" charset="0"/>
                <a:ea typeface="Lato" panose="020F0502020204030203" pitchFamily="34" charset="0"/>
                <a:cs typeface="Lato" panose="020F0502020204030203" pitchFamily="34" charset="0"/>
              </a:rPr>
              <a:t>need</a:t>
            </a: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 to use CCTV?</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1026" name="Picture 2">
            <a:extLst>
              <a:ext uri="{FF2B5EF4-FFF2-40B4-BE49-F238E27FC236}">
                <a16:creationId xmlns:a16="http://schemas.microsoft.com/office/drawing/2014/main" id="{4DF7BDFA-3D4B-40E5-8F29-83C96C5954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713" y="3076575"/>
            <a:ext cx="2965905" cy="2221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ime Prevention - Garda">
            <a:extLst>
              <a:ext uri="{FF2B5EF4-FFF2-40B4-BE49-F238E27FC236}">
                <a16:creationId xmlns:a16="http://schemas.microsoft.com/office/drawing/2014/main" id="{A0D258D2-94DB-4319-A591-5477F4EC8A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9254" y="3076574"/>
            <a:ext cx="2965904" cy="22215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ug treatment court: A failed experiment imported from the US?">
            <a:extLst>
              <a:ext uri="{FF2B5EF4-FFF2-40B4-BE49-F238E27FC236}">
                <a16:creationId xmlns:a16="http://schemas.microsoft.com/office/drawing/2014/main" id="{0B275AE4-38A7-4DDE-B55A-BFD7F66C1A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7794" y="3062494"/>
            <a:ext cx="2208753" cy="220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64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Is the use proportionate and necessary?</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Why is the use of CCTV </a:t>
            </a:r>
            <a:r>
              <a:rPr lang="en-IE" sz="2000" u="sng" dirty="0">
                <a:solidFill>
                  <a:srgbClr val="002060"/>
                </a:solidFill>
                <a:latin typeface="Lato" panose="020F0502020204030203" pitchFamily="34" charset="0"/>
                <a:ea typeface="Lato" panose="020F0502020204030203" pitchFamily="34" charset="0"/>
                <a:cs typeface="Lato" panose="020F0502020204030203" pitchFamily="34" charset="0"/>
              </a:rPr>
              <a:t>necessary</a:t>
            </a: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Will the use of CCTV be </a:t>
            </a:r>
            <a:r>
              <a:rPr lang="en-IE" sz="2000" u="sng" dirty="0">
                <a:solidFill>
                  <a:srgbClr val="002060"/>
                </a:solidFill>
                <a:latin typeface="Lato" panose="020F0502020204030203" pitchFamily="34" charset="0"/>
                <a:ea typeface="Lato" panose="020F0502020204030203" pitchFamily="34" charset="0"/>
                <a:cs typeface="Lato" panose="020F0502020204030203" pitchFamily="34" charset="0"/>
              </a:rPr>
              <a:t>effective</a:t>
            </a: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Why do the benefits of using the CCTV outweigh the privacy rights of the data subjects?</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98576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What CCTV use will be difficult?</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40555" y="1399491"/>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2050" name="Picture 2" descr="How CCTV surveillance poses a threat to privacy in South Africa">
            <a:extLst>
              <a:ext uri="{FF2B5EF4-FFF2-40B4-BE49-F238E27FC236}">
                <a16:creationId xmlns:a16="http://schemas.microsoft.com/office/drawing/2014/main" id="{8FD7BC89-F4AF-424F-BFAE-29D21ED635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3185" y="1749541"/>
            <a:ext cx="1645303" cy="164530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36A1568D-9705-45DD-BE7F-D1A4DDF181F3}"/>
              </a:ext>
            </a:extLst>
          </p:cNvPr>
          <p:cNvSpPr txBox="1">
            <a:spLocks/>
          </p:cNvSpPr>
          <p:nvPr/>
        </p:nvSpPr>
        <p:spPr>
          <a:xfrm>
            <a:off x="3460826" y="2297176"/>
            <a:ext cx="2306184" cy="6548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Over-surveillance</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2052" name="Picture 4" descr="CCTV in school toilets sparks online petition by concerned dad - Derbyshire  Live">
            <a:extLst>
              <a:ext uri="{FF2B5EF4-FFF2-40B4-BE49-F238E27FC236}">
                <a16:creationId xmlns:a16="http://schemas.microsoft.com/office/drawing/2014/main" id="{F1F9EEF5-4D88-4BCD-A6EC-739AAB3A85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410" y="3715434"/>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99ED63AF-7298-4E86-AFC7-BFBF87978A98}"/>
              </a:ext>
            </a:extLst>
          </p:cNvPr>
          <p:cNvSpPr txBox="1">
            <a:spLocks/>
          </p:cNvSpPr>
          <p:nvPr/>
        </p:nvSpPr>
        <p:spPr>
          <a:xfrm>
            <a:off x="4450313" y="4259559"/>
            <a:ext cx="2306184" cy="65482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Intrusive -surveillance</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2054" name="Picture 6" descr="covert cctv outdoor online -">
            <a:extLst>
              <a:ext uri="{FF2B5EF4-FFF2-40B4-BE49-F238E27FC236}">
                <a16:creationId xmlns:a16="http://schemas.microsoft.com/office/drawing/2014/main" id="{EA0B31D2-5F8F-4C44-A41D-2F4E2AA6B3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4139" y="1700654"/>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B73B9226-743E-4132-A1FB-E8426EE0EE6A}"/>
              </a:ext>
            </a:extLst>
          </p:cNvPr>
          <p:cNvSpPr txBox="1">
            <a:spLocks/>
          </p:cNvSpPr>
          <p:nvPr/>
        </p:nvSpPr>
        <p:spPr>
          <a:xfrm>
            <a:off x="8863447" y="2297176"/>
            <a:ext cx="2438805" cy="6548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Covert -surveillance</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2056" name="Picture 8" descr="Security camera CCTV monitoring on the public area. While people walking  beside walkway in city Stock Photo - Alamy">
            <a:extLst>
              <a:ext uri="{FF2B5EF4-FFF2-40B4-BE49-F238E27FC236}">
                <a16:creationId xmlns:a16="http://schemas.microsoft.com/office/drawing/2014/main" id="{051744AF-0FA5-4129-931F-1DD3FA280E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3763" y="3716908"/>
            <a:ext cx="2597396" cy="19034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D4B13C-7C6F-4F87-8465-8941639C63D6}"/>
              </a:ext>
            </a:extLst>
          </p:cNvPr>
          <p:cNvSpPr/>
          <p:nvPr/>
        </p:nvSpPr>
        <p:spPr>
          <a:xfrm>
            <a:off x="6201476" y="5331759"/>
            <a:ext cx="2661971" cy="297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a:extLst>
              <a:ext uri="{FF2B5EF4-FFF2-40B4-BE49-F238E27FC236}">
                <a16:creationId xmlns:a16="http://schemas.microsoft.com/office/drawing/2014/main" id="{9FE754A2-D945-4AF2-91C6-BF0B5BDB72EA}"/>
              </a:ext>
            </a:extLst>
          </p:cNvPr>
          <p:cNvSpPr txBox="1">
            <a:spLocks/>
          </p:cNvSpPr>
          <p:nvPr/>
        </p:nvSpPr>
        <p:spPr>
          <a:xfrm>
            <a:off x="8823514" y="4149523"/>
            <a:ext cx="2438805" cy="65482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Surveillance of public areas</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0057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Adopt and document a lawful basis</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You </a:t>
            </a:r>
            <a:r>
              <a:rPr lang="en-IE" sz="2000" b="1" dirty="0">
                <a:solidFill>
                  <a:srgbClr val="002060"/>
                </a:solidFill>
                <a:latin typeface="Lato" panose="020F0502020204030203" pitchFamily="34" charset="0"/>
                <a:ea typeface="Lato" panose="020F0502020204030203" pitchFamily="34" charset="0"/>
                <a:cs typeface="Lato" panose="020F0502020204030203" pitchFamily="34" charset="0"/>
              </a:rPr>
              <a:t>must</a:t>
            </a: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 have a documented, lawful basis for processing. Most likely to be:</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u="sng" dirty="0">
                <a:solidFill>
                  <a:srgbClr val="002060"/>
                </a:solidFill>
                <a:latin typeface="Lato" panose="020F0502020204030203" pitchFamily="34" charset="0"/>
                <a:ea typeface="Lato" panose="020F0502020204030203" pitchFamily="34" charset="0"/>
                <a:cs typeface="Lato" panose="020F0502020204030203" pitchFamily="34" charset="0"/>
              </a:rPr>
              <a:t>necessary</a:t>
            </a: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 to comply with a legal obligation</a:t>
            </a:r>
            <a:endParaRPr lang="en-IE" sz="2000" u="sng"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u="sng" dirty="0">
                <a:solidFill>
                  <a:srgbClr val="002060"/>
                </a:solidFill>
                <a:latin typeface="Lato" panose="020F0502020204030203" pitchFamily="34" charset="0"/>
                <a:ea typeface="Lato" panose="020F0502020204030203" pitchFamily="34" charset="0"/>
                <a:cs typeface="Lato" panose="020F0502020204030203" pitchFamily="34" charset="0"/>
              </a:rPr>
              <a:t>necessary</a:t>
            </a: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 in the legitimate interests of you or a third party  </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Legitimate interest assessment:</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Tx/>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what is the legitimate interest</a:t>
            </a:r>
          </a:p>
          <a:p>
            <a:pPr marL="342900" indent="-342900" algn="l">
              <a:buFontTx/>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why is it necessary </a:t>
            </a:r>
          </a:p>
          <a:p>
            <a:pPr marL="342900" indent="-342900" algn="l">
              <a:buFontTx/>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balancing test</a:t>
            </a:r>
          </a:p>
          <a:p>
            <a:pPr marL="342900" indent="-342900" algn="l">
              <a:buFontTx/>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safeguards and compensating controls</a:t>
            </a:r>
          </a:p>
          <a:p>
            <a:pPr marL="342900" indent="-342900" algn="l">
              <a:buFontTx/>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Tx/>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43695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Define a retention period</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2" name="Picture 1">
            <a:extLst>
              <a:ext uri="{FF2B5EF4-FFF2-40B4-BE49-F238E27FC236}">
                <a16:creationId xmlns:a16="http://schemas.microsoft.com/office/drawing/2014/main" id="{D4FF8F09-18F6-40D7-8D0D-606F739298AE}"/>
              </a:ext>
            </a:extLst>
          </p:cNvPr>
          <p:cNvPicPr>
            <a:picLocks noChangeAspect="1"/>
          </p:cNvPicPr>
          <p:nvPr/>
        </p:nvPicPr>
        <p:blipFill>
          <a:blip r:embed="rId6"/>
          <a:stretch>
            <a:fillRect/>
          </a:stretch>
        </p:blipFill>
        <p:spPr>
          <a:xfrm>
            <a:off x="2291922" y="2628900"/>
            <a:ext cx="4298257" cy="2407024"/>
          </a:xfrm>
          <a:prstGeom prst="rect">
            <a:avLst/>
          </a:prstGeom>
        </p:spPr>
      </p:pic>
      <p:sp>
        <p:nvSpPr>
          <p:cNvPr id="9" name="Content Placeholder 2">
            <a:extLst>
              <a:ext uri="{FF2B5EF4-FFF2-40B4-BE49-F238E27FC236}">
                <a16:creationId xmlns:a16="http://schemas.microsoft.com/office/drawing/2014/main" id="{DABF66A2-F2A1-450B-93E0-019BB187B92F}"/>
              </a:ext>
            </a:extLst>
          </p:cNvPr>
          <p:cNvSpPr txBox="1">
            <a:spLocks/>
          </p:cNvSpPr>
          <p:nvPr/>
        </p:nvSpPr>
        <p:spPr>
          <a:xfrm>
            <a:off x="6879276" y="2007388"/>
            <a:ext cx="4131563"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Don’t keep images for an excessive period (or forever)</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Don’t just rely on overwrite</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Decide in what circumstances specific images need to be kept for longer, and why</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Tx/>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6694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Complete an impact assessment</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Advisable in all cases, but </a:t>
            </a:r>
            <a:r>
              <a:rPr lang="en-IE" sz="2000" b="1" dirty="0">
                <a:solidFill>
                  <a:srgbClr val="002060"/>
                </a:solidFill>
                <a:latin typeface="Lato" panose="020F0502020204030203" pitchFamily="34" charset="0"/>
                <a:ea typeface="Lato" panose="020F0502020204030203" pitchFamily="34" charset="0"/>
                <a:cs typeface="Lato" panose="020F0502020204030203" pitchFamily="34" charset="0"/>
              </a:rPr>
              <a:t>legally required if the CCTV systematically monitors publicly accessible areas on a large scale</a:t>
            </a: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 Intended to identify the impact and the risks associated with data processing and ensure they are addressed.  Will include:</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Risks associated with the life cycle of the CCTV data and the associated business processes</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Risks associated with the assets or third parties used in the business process</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Whether the processing is necessary, effective and outweighs privacy rights</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Identify and document the lawful basis of processing</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Identify how the CCTV data collected is minimised to that which is necessary for the purpose</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Retention period</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Controls to protect the personal rights of data subjects</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Data security risks</a:t>
            </a: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390887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Telling people about the CCTV</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7" y="1768288"/>
            <a:ext cx="6784055" cy="491030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IE" sz="2000" b="1" dirty="0">
                <a:solidFill>
                  <a:srgbClr val="002060"/>
                </a:solidFill>
                <a:latin typeface="Lato" panose="020F0502020204030203" pitchFamily="34" charset="0"/>
                <a:ea typeface="Lato" panose="020F0502020204030203" pitchFamily="34" charset="0"/>
                <a:cs typeface="Lato" panose="020F0502020204030203" pitchFamily="34" charset="0"/>
              </a:rPr>
              <a:t>Must </a:t>
            </a: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provide people with notice of the CCTV and where they can get further information</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Further information = a transparency notice. This could be on a web page, in the employee manual or other accessible or available document.</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Transparency notice </a:t>
            </a:r>
            <a:r>
              <a:rPr lang="en-IE" sz="2000" b="1" dirty="0">
                <a:solidFill>
                  <a:srgbClr val="002060"/>
                </a:solidFill>
                <a:latin typeface="Lato" panose="020F0502020204030203" pitchFamily="34" charset="0"/>
                <a:ea typeface="Lato" panose="020F0502020204030203" pitchFamily="34" charset="0"/>
                <a:cs typeface="Lato" panose="020F0502020204030203" pitchFamily="34" charset="0"/>
              </a:rPr>
              <a:t>must</a:t>
            </a: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 include:</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Wingdings" panose="05000000000000000000" pitchFamily="2" charset="2"/>
              <a:buChar char="ü"/>
            </a:pPr>
            <a:r>
              <a:rPr lang="en-GB" sz="1400" dirty="0">
                <a:solidFill>
                  <a:srgbClr val="002060"/>
                </a:solidFill>
                <a:latin typeface="Lato" panose="020F0502020204030203" pitchFamily="34" charset="0"/>
                <a:ea typeface="Lato" panose="020F0502020204030203" pitchFamily="34" charset="0"/>
                <a:cs typeface="Lato" panose="020F0502020204030203" pitchFamily="34" charset="0"/>
              </a:rPr>
              <a:t>Identity and contact details of the data controller</a:t>
            </a:r>
          </a:p>
          <a:p>
            <a:pPr marL="342900" indent="-342900" algn="l">
              <a:buFont typeface="Wingdings" panose="05000000000000000000" pitchFamily="2" charset="2"/>
              <a:buChar char="ü"/>
            </a:pPr>
            <a:r>
              <a:rPr lang="en-GB" sz="1400" dirty="0">
                <a:solidFill>
                  <a:srgbClr val="002060"/>
                </a:solidFill>
                <a:latin typeface="Lato" panose="020F0502020204030203" pitchFamily="34" charset="0"/>
                <a:ea typeface="Lato" panose="020F0502020204030203" pitchFamily="34" charset="0"/>
                <a:cs typeface="Lato" panose="020F0502020204030203" pitchFamily="34" charset="0"/>
              </a:rPr>
              <a:t>Contact details for the data protection officer, if one has been appointed</a:t>
            </a:r>
          </a:p>
          <a:p>
            <a:pPr marL="342900" indent="-342900" algn="l">
              <a:buFont typeface="Wingdings" panose="05000000000000000000" pitchFamily="2" charset="2"/>
              <a:buChar char="ü"/>
            </a:pPr>
            <a:r>
              <a:rPr lang="en-GB" sz="1400" dirty="0">
                <a:solidFill>
                  <a:srgbClr val="002060"/>
                </a:solidFill>
                <a:latin typeface="Lato" panose="020F0502020204030203" pitchFamily="34" charset="0"/>
                <a:ea typeface="Lato" panose="020F0502020204030203" pitchFamily="34" charset="0"/>
                <a:cs typeface="Lato" panose="020F0502020204030203" pitchFamily="34" charset="0"/>
              </a:rPr>
              <a:t>The purposes for which the CCTV is used</a:t>
            </a:r>
          </a:p>
          <a:p>
            <a:pPr marL="342900" indent="-342900" algn="l">
              <a:buFont typeface="Wingdings" panose="05000000000000000000" pitchFamily="2" charset="2"/>
              <a:buChar char="ü"/>
            </a:pPr>
            <a:r>
              <a:rPr lang="en-GB" sz="1400" dirty="0">
                <a:solidFill>
                  <a:srgbClr val="002060"/>
                </a:solidFill>
                <a:latin typeface="Lato" panose="020F0502020204030203" pitchFamily="34" charset="0"/>
                <a:ea typeface="Lato" panose="020F0502020204030203" pitchFamily="34" charset="0"/>
                <a:cs typeface="Lato" panose="020F0502020204030203" pitchFamily="34" charset="0"/>
              </a:rPr>
              <a:t>The legal basis for the processing</a:t>
            </a:r>
          </a:p>
          <a:p>
            <a:pPr marL="342900" indent="-342900" algn="l">
              <a:buFont typeface="Wingdings" panose="05000000000000000000" pitchFamily="2" charset="2"/>
              <a:buChar char="ü"/>
            </a:pPr>
            <a:r>
              <a:rPr lang="en-GB" sz="1400" dirty="0">
                <a:solidFill>
                  <a:srgbClr val="002060"/>
                </a:solidFill>
                <a:latin typeface="Lato" panose="020F0502020204030203" pitchFamily="34" charset="0"/>
                <a:ea typeface="Lato" panose="020F0502020204030203" pitchFamily="34" charset="0"/>
                <a:cs typeface="Lato" panose="020F0502020204030203" pitchFamily="34" charset="0"/>
              </a:rPr>
              <a:t>Third parties the footage is shared with </a:t>
            </a:r>
          </a:p>
          <a:p>
            <a:pPr marL="342900" indent="-342900" algn="l">
              <a:buFont typeface="Wingdings" panose="05000000000000000000" pitchFamily="2" charset="2"/>
              <a:buChar char="ü"/>
            </a:pPr>
            <a:r>
              <a:rPr lang="en-GB" sz="1400" dirty="0">
                <a:solidFill>
                  <a:srgbClr val="002060"/>
                </a:solidFill>
                <a:latin typeface="Lato" panose="020F0502020204030203" pitchFamily="34" charset="0"/>
                <a:ea typeface="Lato" panose="020F0502020204030203" pitchFamily="34" charset="0"/>
                <a:cs typeface="Lato" panose="020F0502020204030203" pitchFamily="34" charset="0"/>
              </a:rPr>
              <a:t>The retention period for CCTV footage</a:t>
            </a:r>
          </a:p>
          <a:p>
            <a:pPr marL="342900" indent="-342900" algn="l">
              <a:buFont typeface="Wingdings" panose="05000000000000000000" pitchFamily="2" charset="2"/>
              <a:buChar char="ü"/>
            </a:pPr>
            <a:r>
              <a:rPr lang="en-GB" sz="1400" dirty="0">
                <a:solidFill>
                  <a:srgbClr val="002060"/>
                </a:solidFill>
                <a:latin typeface="Lato" panose="020F0502020204030203" pitchFamily="34" charset="0"/>
                <a:ea typeface="Lato" panose="020F0502020204030203" pitchFamily="34" charset="0"/>
                <a:cs typeface="Lato" panose="020F0502020204030203" pitchFamily="34" charset="0"/>
              </a:rPr>
              <a:t>The existence of data subject rights and the right to lodge a complaint with the Data Protection Commissioner</a:t>
            </a:r>
            <a:endParaRPr lang="en-IE" sz="14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2" name="Picture 1">
            <a:extLst>
              <a:ext uri="{FF2B5EF4-FFF2-40B4-BE49-F238E27FC236}">
                <a16:creationId xmlns:a16="http://schemas.microsoft.com/office/drawing/2014/main" id="{1C711C1E-F876-4291-B5EF-44230E99D51B}"/>
              </a:ext>
            </a:extLst>
          </p:cNvPr>
          <p:cNvPicPr>
            <a:picLocks noChangeAspect="1"/>
          </p:cNvPicPr>
          <p:nvPr/>
        </p:nvPicPr>
        <p:blipFill>
          <a:blip r:embed="rId6"/>
          <a:stretch>
            <a:fillRect/>
          </a:stretch>
        </p:blipFill>
        <p:spPr>
          <a:xfrm>
            <a:off x="8579999" y="1840370"/>
            <a:ext cx="3482013" cy="3595128"/>
          </a:xfrm>
          <a:prstGeom prst="rect">
            <a:avLst/>
          </a:prstGeom>
        </p:spPr>
      </p:pic>
    </p:spTree>
    <p:extLst>
      <p:ext uri="{BB962C8B-B14F-4D97-AF65-F5344CB8AC3E}">
        <p14:creationId xmlns:p14="http://schemas.microsoft.com/office/powerpoint/2010/main" val="5960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Managing data subject rights</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Decide in advance how to deal with data subject rights:</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Subject access requests (whilst not disclosing other people’s personal data)</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Deletion</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Objection to processing</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Objection and deletion are particular issue if using CCTV under the “legitimate interest” lawful basis</a:t>
            </a: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76966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Document everything!</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Write down and document your decisions and rationale</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Maintain a Record of Processing Activity</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60339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E2AB00-9179-B14D-9535-F65CA6CE1CAA}"/>
              </a:ext>
            </a:extLst>
          </p:cNvPr>
          <p:cNvPicPr>
            <a:picLocks noChangeAspect="1"/>
          </p:cNvPicPr>
          <p:nvPr/>
        </p:nvPicPr>
        <p:blipFill rotWithShape="1">
          <a:blip r:embed="rId2"/>
          <a:srcRect l="61926" t="34045" b="19033"/>
          <a:stretch/>
        </p:blipFill>
        <p:spPr>
          <a:xfrm>
            <a:off x="0" y="0"/>
            <a:ext cx="10674088" cy="6858000"/>
          </a:xfrm>
          <a:prstGeom prst="rect">
            <a:avLst/>
          </a:prstGeom>
        </p:spPr>
      </p:pic>
      <p:sp>
        <p:nvSpPr>
          <p:cNvPr id="6" name="TextBox 5">
            <a:extLst>
              <a:ext uri="{FF2B5EF4-FFF2-40B4-BE49-F238E27FC236}">
                <a16:creationId xmlns:a16="http://schemas.microsoft.com/office/drawing/2014/main" id="{6D75EB47-25E3-4744-9C75-8C2DFF4BD42B}"/>
              </a:ext>
            </a:extLst>
          </p:cNvPr>
          <p:cNvSpPr txBox="1"/>
          <p:nvPr/>
        </p:nvSpPr>
        <p:spPr>
          <a:xfrm>
            <a:off x="5114406" y="1637713"/>
            <a:ext cx="6733307" cy="1754326"/>
          </a:xfrm>
          <a:prstGeom prst="rect">
            <a:avLst/>
          </a:prstGeom>
          <a:noFill/>
        </p:spPr>
        <p:txBody>
          <a:bodyPr wrap="square" rtlCol="0">
            <a:spAutoFit/>
          </a:bodyPr>
          <a:lstStyle/>
          <a:p>
            <a:endParaRPr lang="en-US" sz="3600" kern="0" dirty="0">
              <a:solidFill>
                <a:schemeClr val="accent1">
                  <a:lumMod val="50000"/>
                </a:schemeClr>
              </a:solidFill>
              <a:latin typeface="Segoe UI Light" panose="020B0502040204020203" pitchFamily="34" charset="0"/>
              <a:ea typeface="Lato Light" panose="020F0502020204030203" pitchFamily="34" charset="0"/>
              <a:cs typeface="Segoe UI Light" panose="020B0502040204020203" pitchFamily="34" charset="0"/>
            </a:endParaRPr>
          </a:p>
          <a:p>
            <a:endParaRPr lang="en-US" sz="3600" kern="0" dirty="0">
              <a:solidFill>
                <a:schemeClr val="accent1">
                  <a:lumMod val="50000"/>
                </a:schemeClr>
              </a:solidFill>
              <a:latin typeface="Segoe UI Light" panose="020B0502040204020203" pitchFamily="34" charset="0"/>
              <a:ea typeface="Lato Light" panose="020F0502020204030203" pitchFamily="34" charset="0"/>
              <a:cs typeface="Segoe UI Light" panose="020B0502040204020203" pitchFamily="34" charset="0"/>
            </a:endParaRPr>
          </a:p>
          <a:p>
            <a:r>
              <a:rPr lang="en-US" sz="3600" kern="0" dirty="0">
                <a:solidFill>
                  <a:schemeClr val="accent1">
                    <a:lumMod val="50000"/>
                  </a:schemeClr>
                </a:solidFill>
                <a:latin typeface="Segoe UI Light" panose="020B0502040204020203" pitchFamily="34" charset="0"/>
                <a:ea typeface="Lato Light" panose="020F0502020204030203" pitchFamily="34" charset="0"/>
                <a:cs typeface="Segoe UI Light" panose="020B0502040204020203" pitchFamily="34" charset="0"/>
              </a:rPr>
              <a:t>CCTV and the GDPR</a:t>
            </a:r>
          </a:p>
        </p:txBody>
      </p:sp>
      <p:pic>
        <p:nvPicPr>
          <p:cNvPr id="3" name="Picture 2">
            <a:extLst>
              <a:ext uri="{FF2B5EF4-FFF2-40B4-BE49-F238E27FC236}">
                <a16:creationId xmlns:a16="http://schemas.microsoft.com/office/drawing/2014/main" id="{2EEE86F1-CC85-A94F-B3F5-77CA9BCD44DF}"/>
              </a:ext>
            </a:extLst>
          </p:cNvPr>
          <p:cNvPicPr>
            <a:picLocks noChangeAspect="1"/>
          </p:cNvPicPr>
          <p:nvPr/>
        </p:nvPicPr>
        <p:blipFill>
          <a:blip r:embed="rId3"/>
          <a:stretch>
            <a:fillRect/>
          </a:stretch>
        </p:blipFill>
        <p:spPr>
          <a:xfrm>
            <a:off x="5279893" y="3979486"/>
            <a:ext cx="2990504" cy="215733"/>
          </a:xfrm>
          <a:prstGeom prst="rect">
            <a:avLst/>
          </a:prstGeom>
        </p:spPr>
      </p:pic>
    </p:spTree>
    <p:extLst>
      <p:ext uri="{BB962C8B-B14F-4D97-AF65-F5344CB8AC3E}">
        <p14:creationId xmlns:p14="http://schemas.microsoft.com/office/powerpoint/2010/main" val="65866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2748463" y="2925377"/>
            <a:ext cx="7736348" cy="984885"/>
          </a:xfrm>
          <a:prstGeom prst="rect">
            <a:avLst/>
          </a:prstGeom>
          <a:noFill/>
        </p:spPr>
        <p:txBody>
          <a:bodyPr wrap="square" rtlCol="0">
            <a:spAutoFit/>
          </a:bodyPr>
          <a:lstStyle/>
          <a:p>
            <a:pPr algn="ctr"/>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CCTV – other things to consider</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2"/>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3"/>
          <a:stretch>
            <a:fillRect/>
          </a:stretch>
        </p:blipFill>
        <p:spPr>
          <a:xfrm>
            <a:off x="11169632" y="5866410"/>
            <a:ext cx="798024" cy="798024"/>
          </a:xfrm>
          <a:prstGeom prst="rect">
            <a:avLst/>
          </a:prstGeom>
        </p:spPr>
      </p:pic>
      <p:pic>
        <p:nvPicPr>
          <p:cNvPr id="8" name="Picture 7">
            <a:extLst>
              <a:ext uri="{FF2B5EF4-FFF2-40B4-BE49-F238E27FC236}">
                <a16:creationId xmlns:a16="http://schemas.microsoft.com/office/drawing/2014/main" id="{A654A144-90CF-40B2-8989-854DCA549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4" name="Graphic 3" descr="Security camera outline">
            <a:extLst>
              <a:ext uri="{FF2B5EF4-FFF2-40B4-BE49-F238E27FC236}">
                <a16:creationId xmlns:a16="http://schemas.microsoft.com/office/drawing/2014/main" id="{2A72E304-2175-4CAD-B028-410EFBDC3E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31723" y="193566"/>
            <a:ext cx="2133600" cy="2133600"/>
          </a:xfrm>
          <a:prstGeom prst="rect">
            <a:avLst/>
          </a:prstGeom>
        </p:spPr>
      </p:pic>
    </p:spTree>
    <p:extLst>
      <p:ext uri="{BB962C8B-B14F-4D97-AF65-F5344CB8AC3E}">
        <p14:creationId xmlns:p14="http://schemas.microsoft.com/office/powerpoint/2010/main" val="308510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Have a policy</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If you are using CCTV extensively, </a:t>
            </a:r>
          </a:p>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consider a CCTV policy!</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2" name="Picture 1">
            <a:extLst>
              <a:ext uri="{FF2B5EF4-FFF2-40B4-BE49-F238E27FC236}">
                <a16:creationId xmlns:a16="http://schemas.microsoft.com/office/drawing/2014/main" id="{5E815329-F837-4E90-8450-364226FD15A3}"/>
              </a:ext>
            </a:extLst>
          </p:cNvPr>
          <p:cNvPicPr>
            <a:picLocks noChangeAspect="1"/>
          </p:cNvPicPr>
          <p:nvPr/>
        </p:nvPicPr>
        <p:blipFill>
          <a:blip r:embed="rId6"/>
          <a:stretch>
            <a:fillRect/>
          </a:stretch>
        </p:blipFill>
        <p:spPr>
          <a:xfrm>
            <a:off x="6335769" y="1953939"/>
            <a:ext cx="3077172" cy="4347117"/>
          </a:xfrm>
          <a:prstGeom prst="rect">
            <a:avLst/>
          </a:prstGeom>
        </p:spPr>
      </p:pic>
    </p:spTree>
    <p:extLst>
      <p:ext uri="{BB962C8B-B14F-4D97-AF65-F5344CB8AC3E}">
        <p14:creationId xmlns:p14="http://schemas.microsoft.com/office/powerpoint/2010/main" val="334942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10241266"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Data processors?</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pic>
        <p:nvPicPr>
          <p:cNvPr id="8" name="Picture 7">
            <a:extLst>
              <a:ext uri="{FF2B5EF4-FFF2-40B4-BE49-F238E27FC236}">
                <a16:creationId xmlns:a16="http://schemas.microsoft.com/office/drawing/2014/main" id="{1D18272E-82FE-4B1D-8AF2-99B7A1FA6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
        <p:nvSpPr>
          <p:cNvPr id="9" name="Content Placeholder 2">
            <a:extLst>
              <a:ext uri="{FF2B5EF4-FFF2-40B4-BE49-F238E27FC236}">
                <a16:creationId xmlns:a16="http://schemas.microsoft.com/office/drawing/2014/main" id="{FF14A846-40CF-4369-AE67-F6D4190A0362}"/>
              </a:ext>
            </a:extLst>
          </p:cNvPr>
          <p:cNvSpPr txBox="1">
            <a:spLocks/>
          </p:cNvSpPr>
          <p:nvPr/>
        </p:nvSpPr>
        <p:spPr>
          <a:xfrm>
            <a:off x="1526404" y="1670041"/>
            <a:ext cx="9643227"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000" dirty="0">
                <a:solidFill>
                  <a:srgbClr val="002060"/>
                </a:solidFill>
                <a:latin typeface="Lato" panose="020F0502020204030203" pitchFamily="34" charset="0"/>
                <a:ea typeface="Lato" panose="020F0502020204030203" pitchFamily="34" charset="0"/>
                <a:cs typeface="Lato" panose="020F0502020204030203" pitchFamily="34" charset="0"/>
              </a:rPr>
              <a:t>Third party operated systems or assets to manage or host CCTV footage:</a:t>
            </a:r>
          </a:p>
          <a:p>
            <a:pPr algn="l"/>
            <a:endParaRPr lang="en-GB"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r>
              <a:rPr lang="en-GB" sz="2000" dirty="0">
                <a:solidFill>
                  <a:srgbClr val="002060"/>
                </a:solidFill>
                <a:latin typeface="Lato" panose="020F0502020204030203" pitchFamily="34" charset="0"/>
                <a:ea typeface="Lato" panose="020F0502020204030203" pitchFamily="34" charset="0"/>
                <a:cs typeface="Lato" panose="020F0502020204030203" pitchFamily="34" charset="0"/>
              </a:rPr>
              <a:t>             </a:t>
            </a:r>
          </a:p>
          <a:p>
            <a:pPr algn="l"/>
            <a:endParaRPr lang="en-GB"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GB"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GB"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GB"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GB"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r>
              <a:rPr lang="en-GB" sz="2000" dirty="0">
                <a:solidFill>
                  <a:srgbClr val="002060"/>
                </a:solidFill>
                <a:latin typeface="Lato" panose="020F0502020204030203" pitchFamily="34" charset="0"/>
                <a:ea typeface="Lato" panose="020F0502020204030203" pitchFamily="34" charset="0"/>
                <a:cs typeface="Lato" panose="020F0502020204030203" pitchFamily="34" charset="0"/>
              </a:rPr>
              <a:t>           </a:t>
            </a:r>
          </a:p>
          <a:p>
            <a:pPr algn="l"/>
            <a:r>
              <a:rPr lang="en-GB" sz="2000" dirty="0">
                <a:solidFill>
                  <a:srgbClr val="002060"/>
                </a:solidFill>
                <a:latin typeface="Lato" panose="020F0502020204030203" pitchFamily="34" charset="0"/>
                <a:ea typeface="Lato" panose="020F0502020204030203" pitchFamily="34" charset="0"/>
                <a:cs typeface="Lato" panose="020F0502020204030203" pitchFamily="34" charset="0"/>
              </a:rPr>
              <a:t>           Data hosting                          Monitoring services                    Viewing apps</a:t>
            </a: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3074" name="Picture 2" descr="10 Ways Big Data Helps With Selecting The Perfect Web Hosting">
            <a:extLst>
              <a:ext uri="{FF2B5EF4-FFF2-40B4-BE49-F238E27FC236}">
                <a16:creationId xmlns:a16="http://schemas.microsoft.com/office/drawing/2014/main" id="{65C246E6-5D79-46B5-97FF-693EB10647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994" y="2450166"/>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mote CCTV Monitoring Ireland">
            <a:extLst>
              <a:ext uri="{FF2B5EF4-FFF2-40B4-BE49-F238E27FC236}">
                <a16:creationId xmlns:a16="http://schemas.microsoft.com/office/drawing/2014/main" id="{7AD134B7-574B-4820-95EB-7B7CCB3AB8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3370" y="2450166"/>
            <a:ext cx="2384038" cy="15864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ctv Camera Viewer App - Buy Cctv Camera Viewer App,App Controlled,Home  Automation App Product on Alibaba.com">
            <a:extLst>
              <a:ext uri="{FF2B5EF4-FFF2-40B4-BE49-F238E27FC236}">
                <a16:creationId xmlns:a16="http://schemas.microsoft.com/office/drawing/2014/main" id="{7D90B200-7B6F-40CC-AED4-61534E8836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0129" y="2370325"/>
            <a:ext cx="203835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1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Data processors?</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Data processing agreement</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No transfers of personal data outside of EU (watch out for mobile apps!)</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Identify them in the DPIA and Record of Processing Activity</a:t>
            </a: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208584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CCTV vendors</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They are there to sell you CCTV solutions, not provide data protection guidance</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Unfortunately, our experience is the advice they do give is often wrong or inadequate*</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a:t>
            </a:r>
            <a:r>
              <a:rPr lang="en-IE" sz="1000" i="1" dirty="0">
                <a:solidFill>
                  <a:srgbClr val="002060"/>
                </a:solidFill>
                <a:latin typeface="Lato" panose="020F0502020204030203" pitchFamily="34" charset="0"/>
                <a:ea typeface="Lato" panose="020F0502020204030203" pitchFamily="34" charset="0"/>
                <a:cs typeface="Lato" panose="020F0502020204030203" pitchFamily="34" charset="0"/>
              </a:rPr>
              <a:t>This is not true in all cases and not intended to be a specific statement in respect of any particular vendor.</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273391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Security</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Make sure CCTV images are kept secure:</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Confidentiality</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Integrity</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Availability</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Personal data breaches need to be reported!</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5765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Procedures</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Document and implement procedures around the collection and use of CCTV. </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Storage</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Accessing</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Viewing</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Use of CCTV images</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Transfers to third parties</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Security measures</a:t>
            </a:r>
          </a:p>
          <a:p>
            <a:pPr marL="342900" indent="-342900" algn="l">
              <a:buFont typeface="Wingdings" panose="05000000000000000000" pitchFamily="2" charset="2"/>
              <a:buChar char="ü"/>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Dealing with data subject rights</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20035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2748463" y="2925377"/>
            <a:ext cx="7736348" cy="984885"/>
          </a:xfrm>
          <a:prstGeom prst="rect">
            <a:avLst/>
          </a:prstGeom>
          <a:noFill/>
        </p:spPr>
        <p:txBody>
          <a:bodyPr wrap="square" rtlCol="0">
            <a:spAutoFit/>
          </a:bodyPr>
          <a:lstStyle/>
          <a:p>
            <a:pPr algn="ctr"/>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CCTV in court</a:t>
            </a:r>
          </a:p>
          <a:p>
            <a:endParaRPr lang="en-US" dirty="0">
              <a:latin typeface="Lato Light" panose="020F0402020204030203" pitchFamily="34" charset="0"/>
              <a:cs typeface="Lato Light" panose="020F0402020204030203"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2"/>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3"/>
          <a:stretch>
            <a:fillRect/>
          </a:stretch>
        </p:blipFill>
        <p:spPr>
          <a:xfrm>
            <a:off x="11169632" y="5866410"/>
            <a:ext cx="798024" cy="798024"/>
          </a:xfrm>
          <a:prstGeom prst="rect">
            <a:avLst/>
          </a:prstGeom>
        </p:spPr>
      </p:pic>
      <p:pic>
        <p:nvPicPr>
          <p:cNvPr id="8" name="Picture 7">
            <a:extLst>
              <a:ext uri="{FF2B5EF4-FFF2-40B4-BE49-F238E27FC236}">
                <a16:creationId xmlns:a16="http://schemas.microsoft.com/office/drawing/2014/main" id="{A654A144-90CF-40B2-8989-854DCA549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7" name="Graphic 6" descr="Scales of justice outline">
            <a:extLst>
              <a:ext uri="{FF2B5EF4-FFF2-40B4-BE49-F238E27FC236}">
                <a16:creationId xmlns:a16="http://schemas.microsoft.com/office/drawing/2014/main" id="{691496AB-F51D-420C-99EB-DB40027C1C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28025" y="182069"/>
            <a:ext cx="1424703" cy="1424703"/>
          </a:xfrm>
          <a:prstGeom prst="rect">
            <a:avLst/>
          </a:prstGeom>
        </p:spPr>
      </p:pic>
    </p:spTree>
    <p:extLst>
      <p:ext uri="{BB962C8B-B14F-4D97-AF65-F5344CB8AC3E}">
        <p14:creationId xmlns:p14="http://schemas.microsoft.com/office/powerpoint/2010/main" val="2907370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Can CCTV be used in Court?</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b="1" dirty="0">
                <a:solidFill>
                  <a:srgbClr val="002060"/>
                </a:solidFill>
                <a:latin typeface="Lato" panose="020F0502020204030203" pitchFamily="34" charset="0"/>
                <a:ea typeface="Lato" panose="020F0502020204030203" pitchFamily="34" charset="0"/>
                <a:cs typeface="Lato" panose="020F0502020204030203" pitchFamily="34" charset="0"/>
              </a:rPr>
              <a:t>Yes</a:t>
            </a: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Regardless of the basis for its collection and use, Section 41 of the Data Protection Act 2018 says personal data can be used when it:</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812800" indent="-457200" algn="l">
              <a:buAutoNum type="alphaLcParenBoth"/>
            </a:pPr>
            <a:r>
              <a:rPr lang="en-GB" sz="2000" dirty="0">
                <a:solidFill>
                  <a:srgbClr val="002060"/>
                </a:solidFill>
                <a:latin typeface="Lato" panose="020F0502020204030203" pitchFamily="34" charset="0"/>
                <a:ea typeface="Lato" panose="020F0502020204030203" pitchFamily="34" charset="0"/>
                <a:cs typeface="Lato" panose="020F0502020204030203" pitchFamily="34" charset="0"/>
              </a:rPr>
              <a:t>is necessary for the purposes of providing or obtaining legal advice or for the purposes of, or in connection with, legal claims, prospective legal claims, legal proceedings or prospective legal proceedings, or </a:t>
            </a:r>
          </a:p>
          <a:p>
            <a:pPr marL="812800" indent="-457200" algn="l">
              <a:buAutoNum type="alphaLcParenBoth"/>
            </a:pPr>
            <a:r>
              <a:rPr lang="en-GB" sz="2000" dirty="0">
                <a:solidFill>
                  <a:srgbClr val="002060"/>
                </a:solidFill>
                <a:latin typeface="Lato" panose="020F0502020204030203" pitchFamily="34" charset="0"/>
                <a:ea typeface="Lato" panose="020F0502020204030203" pitchFamily="34" charset="0"/>
                <a:cs typeface="Lato" panose="020F0502020204030203" pitchFamily="34" charset="0"/>
              </a:rPr>
              <a:t>is otherwise necessary for the purposes of establishing, exercising or defending legal rights. </a:t>
            </a: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r>
              <a:rPr lang="en-IE" sz="2000" i="1" dirty="0">
                <a:solidFill>
                  <a:srgbClr val="002060"/>
                </a:solidFill>
                <a:latin typeface="Lato" panose="020F0502020204030203" pitchFamily="34" charset="0"/>
                <a:ea typeface="Lato" panose="020F0502020204030203" pitchFamily="34" charset="0"/>
                <a:cs typeface="Lato" panose="020F0502020204030203" pitchFamily="34" charset="0"/>
              </a:rPr>
              <a:t>Section 41(c) – Data Protection Act 2018</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28718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Can CCTV be used in Court?</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b="1" dirty="0">
                <a:solidFill>
                  <a:srgbClr val="002060"/>
                </a:solidFill>
                <a:latin typeface="Lato" panose="020F0502020204030203" pitchFamily="34" charset="0"/>
                <a:ea typeface="Lato" panose="020F0502020204030203" pitchFamily="34" charset="0"/>
                <a:cs typeface="Lato" panose="020F0502020204030203" pitchFamily="34" charset="0"/>
              </a:rPr>
              <a:t>BUT:</a:t>
            </a: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This doesn’t mean you can use it for other purposes it wasn’t originally collected for (e.g. using CCTV footage intended for preventing Health &amp; Safety incidents in connection with disciplinary proceedings for theft)</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It also doesn’t mean that a data subject cannot object to its use or otherwise exercise their rights in respect of the personal data</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20689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2748463" y="2925377"/>
            <a:ext cx="7736348" cy="984885"/>
          </a:xfrm>
          <a:prstGeom prst="rect">
            <a:avLst/>
          </a:prstGeom>
          <a:noFill/>
        </p:spPr>
        <p:txBody>
          <a:bodyPr wrap="square" rtlCol="0">
            <a:spAutoFit/>
          </a:bodyPr>
          <a:lstStyle/>
          <a:p>
            <a:pPr algn="ctr"/>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Health Warning!</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pic>
        <p:nvPicPr>
          <p:cNvPr id="8" name="Picture 7">
            <a:extLst>
              <a:ext uri="{FF2B5EF4-FFF2-40B4-BE49-F238E27FC236}">
                <a16:creationId xmlns:a16="http://schemas.microsoft.com/office/drawing/2014/main" id="{841D42E1-FC36-4364-AB97-BD3EFC05C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7" name="Graphic 6" descr="Warning with solid fill">
            <a:extLst>
              <a:ext uri="{FF2B5EF4-FFF2-40B4-BE49-F238E27FC236}">
                <a16:creationId xmlns:a16="http://schemas.microsoft.com/office/drawing/2014/main" id="{F583B29B-A434-4B19-9452-BC1EF65B94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15086" y="271835"/>
            <a:ext cx="1504025" cy="1504025"/>
          </a:xfrm>
          <a:prstGeom prst="rect">
            <a:avLst/>
          </a:prstGeom>
        </p:spPr>
      </p:pic>
    </p:spTree>
    <p:extLst>
      <p:ext uri="{BB962C8B-B14F-4D97-AF65-F5344CB8AC3E}">
        <p14:creationId xmlns:p14="http://schemas.microsoft.com/office/powerpoint/2010/main" val="172801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Can CCTV be used in Court?</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b="1" dirty="0">
                <a:solidFill>
                  <a:srgbClr val="002060"/>
                </a:solidFill>
                <a:latin typeface="Lato" panose="020F0502020204030203" pitchFamily="34" charset="0"/>
                <a:ea typeface="Lato" panose="020F0502020204030203" pitchFamily="34" charset="0"/>
                <a:cs typeface="Lato" panose="020F0502020204030203" pitchFamily="34" charset="0"/>
              </a:rPr>
              <a:t>SO:</a:t>
            </a: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When deciding to use CCTV and considering its necessity, proportionality and lawful basis for use, consideration needs to be given to </a:t>
            </a:r>
            <a:r>
              <a:rPr lang="en-IE" sz="2000" b="1" dirty="0">
                <a:solidFill>
                  <a:srgbClr val="002060"/>
                </a:solidFill>
                <a:latin typeface="Lato" panose="020F0502020204030203" pitchFamily="34" charset="0"/>
                <a:ea typeface="Lato" panose="020F0502020204030203" pitchFamily="34" charset="0"/>
                <a:cs typeface="Lato" panose="020F0502020204030203" pitchFamily="34" charset="0"/>
              </a:rPr>
              <a:t>all</a:t>
            </a: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 the intended purposes of use.</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13687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Disclosure or deletion of CCTV footage?</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Data subjects may want to see CCTV footage through a data subject access request. Can the request be refused?</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Generally, speaking: </a:t>
            </a:r>
            <a:r>
              <a:rPr lang="en-IE" sz="2000" b="1" dirty="0">
                <a:solidFill>
                  <a:srgbClr val="002060"/>
                </a:solidFill>
                <a:latin typeface="Lato" panose="020F0502020204030203" pitchFamily="34" charset="0"/>
                <a:ea typeface="Lato" panose="020F0502020204030203" pitchFamily="34" charset="0"/>
                <a:cs typeface="Lato" panose="020F0502020204030203" pitchFamily="34" charset="0"/>
              </a:rPr>
              <a:t>NO</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However, in the context of litigation, Section 60 of the Data Protection Act 2018 allows the possibility for refusing disclosure, deletion, (etc):</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55600" algn="l"/>
            <a:r>
              <a:rPr lang="en-GB" sz="2000" i="1" dirty="0">
                <a:solidFill>
                  <a:srgbClr val="002060"/>
                </a:solidFill>
                <a:latin typeface="Lato" panose="020F0502020204030203" pitchFamily="34" charset="0"/>
                <a:ea typeface="Lato" panose="020F0502020204030203" pitchFamily="34" charset="0"/>
                <a:cs typeface="Lato" panose="020F0502020204030203" pitchFamily="34" charset="0"/>
              </a:rPr>
              <a:t>in contemplation of or for the establishment, exercise or defence of, a legal claim, prospective legal claim, legal proceedings or prospective legal proceedings whether before a court, statutory tribunal, statutory body or an administrative or out-of-court procedure</a:t>
            </a:r>
            <a:endParaRPr lang="en-IE" sz="2000" i="1"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273370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Disclosure or deletion of CCTV footage?</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b="1" dirty="0">
                <a:solidFill>
                  <a:srgbClr val="002060"/>
                </a:solidFill>
                <a:latin typeface="Lato" panose="020F0502020204030203" pitchFamily="34" charset="0"/>
                <a:ea typeface="Lato" panose="020F0502020204030203" pitchFamily="34" charset="0"/>
                <a:cs typeface="Lato" panose="020F0502020204030203" pitchFamily="34" charset="0"/>
              </a:rPr>
              <a:t>BUT:</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b="1"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Can’t use this exception just in case the request is leading to a claim</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Withholding has to be necessary and proportionate in the context of a legal claim</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The data subject has to be told clearly why the personal data is being withheld</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Litigation disclosure rules will also be applied (</a:t>
            </a:r>
            <a:r>
              <a:rPr lang="en-IE" sz="2000">
                <a:solidFill>
                  <a:srgbClr val="002060"/>
                </a:solidFill>
                <a:latin typeface="Lato" panose="020F0502020204030203" pitchFamily="34" charset="0"/>
                <a:ea typeface="Lato" panose="020F0502020204030203" pitchFamily="34" charset="0"/>
                <a:cs typeface="Lato" panose="020F0502020204030203" pitchFamily="34" charset="0"/>
              </a:rPr>
              <a:t>separately)</a:t>
            </a: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400696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2748463" y="2925377"/>
            <a:ext cx="7736348" cy="984885"/>
          </a:xfrm>
          <a:prstGeom prst="rect">
            <a:avLst/>
          </a:prstGeom>
          <a:noFill/>
        </p:spPr>
        <p:txBody>
          <a:bodyPr wrap="square" rtlCol="0">
            <a:spAutoFit/>
          </a:bodyPr>
          <a:lstStyle/>
          <a:p>
            <a:pPr algn="ctr"/>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Consequences</a:t>
            </a:r>
          </a:p>
          <a:p>
            <a:endParaRPr lang="en-US" dirty="0">
              <a:latin typeface="Lato Light" panose="020F0402020204030203" pitchFamily="34" charset="0"/>
              <a:cs typeface="Lato Light" panose="020F0402020204030203"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2"/>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3"/>
          <a:stretch>
            <a:fillRect/>
          </a:stretch>
        </p:blipFill>
        <p:spPr>
          <a:xfrm>
            <a:off x="11169632" y="5866410"/>
            <a:ext cx="798024" cy="798024"/>
          </a:xfrm>
          <a:prstGeom prst="rect">
            <a:avLst/>
          </a:prstGeom>
        </p:spPr>
      </p:pic>
      <p:pic>
        <p:nvPicPr>
          <p:cNvPr id="8" name="Picture 7">
            <a:extLst>
              <a:ext uri="{FF2B5EF4-FFF2-40B4-BE49-F238E27FC236}">
                <a16:creationId xmlns:a16="http://schemas.microsoft.com/office/drawing/2014/main" id="{A654A144-90CF-40B2-8989-854DCA549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3" name="Graphic 2" descr="Comet outline">
            <a:extLst>
              <a:ext uri="{FF2B5EF4-FFF2-40B4-BE49-F238E27FC236}">
                <a16:creationId xmlns:a16="http://schemas.microsoft.com/office/drawing/2014/main" id="{D78B1457-2E64-4F93-B209-65DE9C9771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84811" y="302557"/>
            <a:ext cx="1371599" cy="1371599"/>
          </a:xfrm>
          <a:prstGeom prst="rect">
            <a:avLst/>
          </a:prstGeom>
        </p:spPr>
      </p:pic>
    </p:spTree>
    <p:extLst>
      <p:ext uri="{BB962C8B-B14F-4D97-AF65-F5344CB8AC3E}">
        <p14:creationId xmlns:p14="http://schemas.microsoft.com/office/powerpoint/2010/main" val="1163047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If it goes wrong?</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May not be able to use the CCTV footage</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Intervention from the Data Protection Commissioner</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Requirement to stop using CCTV</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Claims from data subjects</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In the worst case scenario, regulatory penalties</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94310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2748463" y="2925377"/>
            <a:ext cx="7736348" cy="984885"/>
          </a:xfrm>
          <a:prstGeom prst="rect">
            <a:avLst/>
          </a:prstGeom>
          <a:noFill/>
        </p:spPr>
        <p:txBody>
          <a:bodyPr wrap="square" rtlCol="0">
            <a:spAutoFit/>
          </a:bodyPr>
          <a:lstStyle/>
          <a:p>
            <a:pPr algn="ctr"/>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Round up</a:t>
            </a:r>
          </a:p>
          <a:p>
            <a:endParaRPr lang="en-US" dirty="0">
              <a:latin typeface="Lato Light" panose="020F0402020204030203" pitchFamily="34" charset="0"/>
              <a:cs typeface="Lato Light" panose="020F0402020204030203"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2"/>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3"/>
          <a:stretch>
            <a:fillRect/>
          </a:stretch>
        </p:blipFill>
        <p:spPr>
          <a:xfrm>
            <a:off x="11169632" y="5866410"/>
            <a:ext cx="798024" cy="798024"/>
          </a:xfrm>
          <a:prstGeom prst="rect">
            <a:avLst/>
          </a:prstGeom>
        </p:spPr>
      </p:pic>
      <p:pic>
        <p:nvPicPr>
          <p:cNvPr id="8" name="Picture 7">
            <a:extLst>
              <a:ext uri="{FF2B5EF4-FFF2-40B4-BE49-F238E27FC236}">
                <a16:creationId xmlns:a16="http://schemas.microsoft.com/office/drawing/2014/main" id="{A654A144-90CF-40B2-8989-854DCA549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3" name="Graphic 2" descr="Classroom outline">
            <a:extLst>
              <a:ext uri="{FF2B5EF4-FFF2-40B4-BE49-F238E27FC236}">
                <a16:creationId xmlns:a16="http://schemas.microsoft.com/office/drawing/2014/main" id="{F25404A2-4E28-47A5-952F-3EC70CEDAE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83832" y="302749"/>
            <a:ext cx="1371599" cy="1371599"/>
          </a:xfrm>
          <a:prstGeom prst="rect">
            <a:avLst/>
          </a:prstGeom>
        </p:spPr>
      </p:pic>
    </p:spTree>
    <p:extLst>
      <p:ext uri="{BB962C8B-B14F-4D97-AF65-F5344CB8AC3E}">
        <p14:creationId xmlns:p14="http://schemas.microsoft.com/office/powerpoint/2010/main" val="356143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Round up</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Think carefully before deploying CCTV</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Make sure its use is necessary, proportionate, and lawful</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Make it clear CCTV is being used and provide detailed information </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Prepare for dealing with data subject rights</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Document your decisions</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Document relevant policies and procedures</a:t>
            </a:r>
          </a:p>
          <a:p>
            <a:pPr marL="342900" indent="-342900" algn="l">
              <a:buFont typeface="Arial" panose="020B0604020202020204" pitchFamily="34" charset="0"/>
              <a:buChar char="•"/>
            </a:pP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Get help when needed</a:t>
            </a: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141837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2748463" y="2925377"/>
            <a:ext cx="7736348" cy="984885"/>
          </a:xfrm>
          <a:prstGeom prst="rect">
            <a:avLst/>
          </a:prstGeom>
          <a:noFill/>
        </p:spPr>
        <p:txBody>
          <a:bodyPr wrap="square" rtlCol="0">
            <a:spAutoFit/>
          </a:bodyPr>
          <a:lstStyle/>
          <a:p>
            <a:pPr algn="ctr"/>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Sources of help</a:t>
            </a:r>
          </a:p>
          <a:p>
            <a:endParaRPr lang="en-US" dirty="0">
              <a:latin typeface="Lato Light" panose="020F0402020204030203" pitchFamily="34" charset="0"/>
              <a:cs typeface="Lato Light" panose="020F0402020204030203"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2"/>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3"/>
          <a:stretch>
            <a:fillRect/>
          </a:stretch>
        </p:blipFill>
        <p:spPr>
          <a:xfrm>
            <a:off x="11169632" y="5866410"/>
            <a:ext cx="798024" cy="798024"/>
          </a:xfrm>
          <a:prstGeom prst="rect">
            <a:avLst/>
          </a:prstGeom>
        </p:spPr>
      </p:pic>
      <p:pic>
        <p:nvPicPr>
          <p:cNvPr id="8" name="Picture 7">
            <a:extLst>
              <a:ext uri="{FF2B5EF4-FFF2-40B4-BE49-F238E27FC236}">
                <a16:creationId xmlns:a16="http://schemas.microsoft.com/office/drawing/2014/main" id="{A654A144-90CF-40B2-8989-854DCA549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3" name="Graphic 2" descr="Information outline">
            <a:extLst>
              <a:ext uri="{FF2B5EF4-FFF2-40B4-BE49-F238E27FC236}">
                <a16:creationId xmlns:a16="http://schemas.microsoft.com/office/drawing/2014/main" id="{CEC67172-5858-4384-909F-6653EED628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42269" y="388548"/>
            <a:ext cx="1371599" cy="1371599"/>
          </a:xfrm>
          <a:prstGeom prst="rect">
            <a:avLst/>
          </a:prstGeom>
        </p:spPr>
      </p:pic>
    </p:spTree>
    <p:extLst>
      <p:ext uri="{BB962C8B-B14F-4D97-AF65-F5344CB8AC3E}">
        <p14:creationId xmlns:p14="http://schemas.microsoft.com/office/powerpoint/2010/main" val="3626588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Sources of help</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350142" cy="4253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CCTV Guidance for Data Controllers (Data Protection Commission):</a:t>
            </a:r>
          </a:p>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hlinkClick r:id="rId5"/>
              </a:rPr>
              <a:t>https://www.dataprotection.ie/sites/default/files/uploads/2019-10/CCTV%20Guidance%20Data%20Controllers_October19_For%20Publication_0.pdf</a:t>
            </a: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Data Protection Impact Assessments (Data Protection Commission)</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r>
              <a:rPr lang="en-IE" sz="2000" dirty="0">
                <a:solidFill>
                  <a:srgbClr val="002060"/>
                </a:solidFill>
                <a:latin typeface="Lato" panose="020F0502020204030203" pitchFamily="34" charset="0"/>
                <a:ea typeface="Lato" panose="020F0502020204030203" pitchFamily="34" charset="0"/>
                <a:cs typeface="Lato" panose="020F0502020204030203" pitchFamily="34" charset="0"/>
                <a:hlinkClick r:id="rId6"/>
              </a:rPr>
              <a:t>https://www.dataprotection.ie/en/organisations/know-your-obligations/data-protection-impact-assessments</a:t>
            </a: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20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l"/>
            <a:endParaRPr lang="en-IE" sz="21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8FEA667-11FD-412C-9962-D7E84148B4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320852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3F07D6-8D1F-2147-BBAA-2BD68B2B668F}"/>
              </a:ext>
            </a:extLst>
          </p:cNvPr>
          <p:cNvPicPr>
            <a:picLocks noChangeAspect="1"/>
          </p:cNvPicPr>
          <p:nvPr/>
        </p:nvPicPr>
        <p:blipFill>
          <a:blip r:embed="rId2"/>
          <a:stretch>
            <a:fillRect/>
          </a:stretch>
        </p:blipFill>
        <p:spPr>
          <a:xfrm>
            <a:off x="11039461" y="0"/>
            <a:ext cx="1152539" cy="6858000"/>
          </a:xfrm>
          <a:prstGeom prst="rect">
            <a:avLst/>
          </a:prstGeom>
        </p:spPr>
      </p:pic>
      <p:pic>
        <p:nvPicPr>
          <p:cNvPr id="4" name="Picture 3">
            <a:extLst>
              <a:ext uri="{FF2B5EF4-FFF2-40B4-BE49-F238E27FC236}">
                <a16:creationId xmlns:a16="http://schemas.microsoft.com/office/drawing/2014/main" id="{F53BBB61-5E74-314A-BD9F-886B1A73CC4E}"/>
              </a:ext>
            </a:extLst>
          </p:cNvPr>
          <p:cNvPicPr>
            <a:picLocks noChangeAspect="1"/>
          </p:cNvPicPr>
          <p:nvPr/>
        </p:nvPicPr>
        <p:blipFill>
          <a:blip r:embed="rId3"/>
          <a:stretch>
            <a:fillRect/>
          </a:stretch>
        </p:blipFill>
        <p:spPr>
          <a:xfrm>
            <a:off x="0" y="0"/>
            <a:ext cx="11039461" cy="5807034"/>
          </a:xfrm>
          <a:prstGeom prst="rect">
            <a:avLst/>
          </a:prstGeom>
        </p:spPr>
      </p:pic>
      <p:pic>
        <p:nvPicPr>
          <p:cNvPr id="3" name="Picture 2">
            <a:extLst>
              <a:ext uri="{FF2B5EF4-FFF2-40B4-BE49-F238E27FC236}">
                <a16:creationId xmlns:a16="http://schemas.microsoft.com/office/drawing/2014/main" id="{2EEE86F1-CC85-A94F-B3F5-77CA9BCD44DF}"/>
              </a:ext>
            </a:extLst>
          </p:cNvPr>
          <p:cNvPicPr>
            <a:picLocks noChangeAspect="1"/>
          </p:cNvPicPr>
          <p:nvPr/>
        </p:nvPicPr>
        <p:blipFill>
          <a:blip r:embed="rId4"/>
          <a:stretch>
            <a:fillRect/>
          </a:stretch>
        </p:blipFill>
        <p:spPr>
          <a:xfrm>
            <a:off x="1310737" y="6214867"/>
            <a:ext cx="2990504" cy="215733"/>
          </a:xfrm>
          <a:prstGeom prst="rect">
            <a:avLst/>
          </a:prstGeom>
        </p:spPr>
      </p:pic>
      <p:sp>
        <p:nvSpPr>
          <p:cNvPr id="8" name="Rectangle 7">
            <a:extLst>
              <a:ext uri="{FF2B5EF4-FFF2-40B4-BE49-F238E27FC236}">
                <a16:creationId xmlns:a16="http://schemas.microsoft.com/office/drawing/2014/main" id="{37D97160-E678-5045-9A6A-D93F4E9988D3}"/>
              </a:ext>
            </a:extLst>
          </p:cNvPr>
          <p:cNvSpPr/>
          <p:nvPr/>
        </p:nvSpPr>
        <p:spPr>
          <a:xfrm>
            <a:off x="1182466" y="1749355"/>
            <a:ext cx="8413271" cy="2862322"/>
          </a:xfrm>
          <a:prstGeom prst="rect">
            <a:avLst/>
          </a:prstGeom>
        </p:spPr>
        <p:txBody>
          <a:bodyPr wrap="square">
            <a:spAutoFit/>
          </a:bodyPr>
          <a:lstStyle/>
          <a:p>
            <a:r>
              <a:rPr lang="en-US" sz="3600" dirty="0">
                <a:solidFill>
                  <a:schemeClr val="bg1"/>
                </a:solidFill>
                <a:latin typeface="Lato Light" panose="020F0402020204030203" pitchFamily="34" charset="0"/>
                <a:cs typeface="Lato Light" panose="020F0402020204030203" pitchFamily="34" charset="0"/>
              </a:rPr>
              <a:t>www.impactprivacy.com</a:t>
            </a:r>
          </a:p>
          <a:p>
            <a:endParaRPr lang="en-US" sz="3600" dirty="0">
              <a:solidFill>
                <a:schemeClr val="bg1"/>
              </a:solidFill>
              <a:latin typeface="Lato Light" panose="020F0402020204030203" pitchFamily="34" charset="0"/>
              <a:cs typeface="Lato Light" panose="020F0402020204030203" pitchFamily="34" charset="0"/>
            </a:endParaRPr>
          </a:p>
          <a:p>
            <a:r>
              <a:rPr lang="en-US" sz="3600" dirty="0">
                <a:solidFill>
                  <a:schemeClr val="bg1"/>
                </a:solidFill>
                <a:latin typeface="Lato Light" panose="020F0402020204030203" pitchFamily="34" charset="0"/>
                <a:cs typeface="Lato Light" panose="020F0402020204030203" pitchFamily="34" charset="0"/>
              </a:rPr>
              <a:t>leon.atkins@impactprivacy.com</a:t>
            </a:r>
          </a:p>
          <a:p>
            <a:endParaRPr lang="en-US" sz="3600" dirty="0">
              <a:solidFill>
                <a:schemeClr val="bg1"/>
              </a:solidFill>
              <a:latin typeface="Lato Light" panose="020F0402020204030203" pitchFamily="34" charset="0"/>
              <a:cs typeface="Lato Light" panose="020F0402020204030203" pitchFamily="34" charset="0"/>
            </a:endParaRPr>
          </a:p>
          <a:p>
            <a:r>
              <a:rPr lang="en-US" sz="3600" dirty="0">
                <a:solidFill>
                  <a:schemeClr val="bg1"/>
                </a:solidFill>
                <a:latin typeface="Lato Light" panose="020F0402020204030203" pitchFamily="34" charset="0"/>
                <a:cs typeface="Lato Light" panose="020F0402020204030203" pitchFamily="34" charset="0"/>
              </a:rPr>
              <a:t>+353 (0)86 045 4704</a:t>
            </a:r>
          </a:p>
        </p:txBody>
      </p:sp>
    </p:spTree>
    <p:extLst>
      <p:ext uri="{BB962C8B-B14F-4D97-AF65-F5344CB8AC3E}">
        <p14:creationId xmlns:p14="http://schemas.microsoft.com/office/powerpoint/2010/main" val="133018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2748463" y="2925377"/>
            <a:ext cx="7736348" cy="1600438"/>
          </a:xfrm>
          <a:prstGeom prst="rect">
            <a:avLst/>
          </a:prstGeom>
          <a:noFill/>
        </p:spPr>
        <p:txBody>
          <a:bodyPr wrap="square" rtlCol="0">
            <a:spAutoFit/>
          </a:bodyPr>
          <a:lstStyle/>
          <a:p>
            <a:pPr algn="ctr"/>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Firstly…what is personal data and why is it protected?</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2"/>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3"/>
          <a:stretch>
            <a:fillRect/>
          </a:stretch>
        </p:blipFill>
        <p:spPr>
          <a:xfrm>
            <a:off x="11169632" y="5866410"/>
            <a:ext cx="798024" cy="798024"/>
          </a:xfrm>
          <a:prstGeom prst="rect">
            <a:avLst/>
          </a:prstGeom>
        </p:spPr>
      </p:pic>
      <p:pic>
        <p:nvPicPr>
          <p:cNvPr id="8" name="Picture 7">
            <a:extLst>
              <a:ext uri="{FF2B5EF4-FFF2-40B4-BE49-F238E27FC236}">
                <a16:creationId xmlns:a16="http://schemas.microsoft.com/office/drawing/2014/main" id="{841D42E1-FC36-4364-AB97-BD3EFC05C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4" name="Graphic 3" descr="Business Growth outline">
            <a:extLst>
              <a:ext uri="{FF2B5EF4-FFF2-40B4-BE49-F238E27FC236}">
                <a16:creationId xmlns:a16="http://schemas.microsoft.com/office/drawing/2014/main" id="{BB820C24-AD9E-49C0-9EF2-D72F8A8308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49198" y="473304"/>
            <a:ext cx="1600438" cy="1600438"/>
          </a:xfrm>
          <a:prstGeom prst="rect">
            <a:avLst/>
          </a:prstGeom>
        </p:spPr>
      </p:pic>
    </p:spTree>
    <p:extLst>
      <p:ext uri="{BB962C8B-B14F-4D97-AF65-F5344CB8AC3E}">
        <p14:creationId xmlns:p14="http://schemas.microsoft.com/office/powerpoint/2010/main" val="3585846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 </a:t>
            </a:r>
          </a:p>
        </p:txBody>
      </p:sp>
      <p:sp>
        <p:nvSpPr>
          <p:cNvPr id="9" name="Rectangle 8"/>
          <p:cNvSpPr/>
          <p:nvPr/>
        </p:nvSpPr>
        <p:spPr>
          <a:xfrm>
            <a:off x="1985433" y="980729"/>
            <a:ext cx="8208912" cy="2739211"/>
          </a:xfrm>
          <a:prstGeom prst="rect">
            <a:avLst/>
          </a:prstGeom>
        </p:spPr>
        <p:txBody>
          <a:bodyPr wrap="square">
            <a:spAutoFit/>
          </a:bodyPr>
          <a:lstStyle/>
          <a:p>
            <a:pPr algn="ctr"/>
            <a:endParaRPr lang="en-IE" sz="2000" b="1" u="sng" dirty="0"/>
          </a:p>
          <a:p>
            <a:pPr algn="ctr"/>
            <a:r>
              <a:rPr lang="en-IE" sz="2000" b="1" u="sng" dirty="0"/>
              <a:t>Thank You for attending</a:t>
            </a:r>
          </a:p>
          <a:p>
            <a:pPr algn="ctr"/>
            <a:r>
              <a:rPr lang="en-IE" sz="2000" b="1" u="sng" dirty="0"/>
              <a:t>We hope that you found the Course beneficial!</a:t>
            </a:r>
          </a:p>
          <a:p>
            <a:pPr algn="ctr"/>
            <a:endParaRPr lang="en-IE" sz="2000" b="1" u="sng" dirty="0"/>
          </a:p>
          <a:p>
            <a:endParaRPr lang="en-IE" sz="1600" dirty="0"/>
          </a:p>
          <a:p>
            <a:r>
              <a:rPr lang="en-IE" sz="1600" dirty="0"/>
              <a:t>Please ensure that you complete and return the feedback form.</a:t>
            </a:r>
          </a:p>
          <a:p>
            <a:endParaRPr lang="en-IE" sz="1600" dirty="0"/>
          </a:p>
          <a:p>
            <a:endParaRPr lang="en-IE" sz="1600" dirty="0"/>
          </a:p>
          <a:p>
            <a:r>
              <a:rPr lang="en-IE" sz="1400" i="1" dirty="0"/>
              <a:t>Reminder: You may receive a call from an independent QA organisation to verify that you have attended the course and to check the quality of the course.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188640"/>
            <a:ext cx="2016294"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G:\Skillnets\2018\Skillnet Rebrand Project\ISME Skillnet-screen-652px Funding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510" y="4708487"/>
            <a:ext cx="5838759" cy="177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329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7736348"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What is “personal data”?</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2"/>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3"/>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2246601" y="2007388"/>
            <a:ext cx="8229600" cy="354615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r>
              <a:rPr lang="en-IE" sz="4000" dirty="0">
                <a:solidFill>
                  <a:srgbClr val="002060"/>
                </a:solidFill>
                <a:latin typeface="Lato" panose="020F0502020204030203" pitchFamily="34" charset="0"/>
                <a:ea typeface="Lato" panose="020F0502020204030203" pitchFamily="34" charset="0"/>
                <a:cs typeface="Lato" panose="020F0502020204030203" pitchFamily="34" charset="0"/>
              </a:rPr>
              <a:t>“Information relating to an identified or identifiable natural person”</a:t>
            </a:r>
          </a:p>
        </p:txBody>
      </p:sp>
      <p:pic>
        <p:nvPicPr>
          <p:cNvPr id="9" name="Picture 8">
            <a:extLst>
              <a:ext uri="{FF2B5EF4-FFF2-40B4-BE49-F238E27FC236}">
                <a16:creationId xmlns:a16="http://schemas.microsoft.com/office/drawing/2014/main" id="{11C1BC6E-FA13-402C-8716-412D2FBD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418215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7736348"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Images are direct identifiers</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962927" y="484624"/>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pic>
        <p:nvPicPr>
          <p:cNvPr id="19" name="Picture 18">
            <a:extLst>
              <a:ext uri="{FF2B5EF4-FFF2-40B4-BE49-F238E27FC236}">
                <a16:creationId xmlns:a16="http://schemas.microsoft.com/office/drawing/2014/main" id="{843EF172-E0B6-4861-A6E2-65F1A95762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pic>
        <p:nvPicPr>
          <p:cNvPr id="4" name="Picture 3">
            <a:extLst>
              <a:ext uri="{FF2B5EF4-FFF2-40B4-BE49-F238E27FC236}">
                <a16:creationId xmlns:a16="http://schemas.microsoft.com/office/drawing/2014/main" id="{B97C12DE-D40B-4B66-BBF7-64ABDAA6A1A5}"/>
              </a:ext>
            </a:extLst>
          </p:cNvPr>
          <p:cNvPicPr>
            <a:picLocks noChangeAspect="1"/>
          </p:cNvPicPr>
          <p:nvPr/>
        </p:nvPicPr>
        <p:blipFill>
          <a:blip r:embed="rId6"/>
          <a:stretch>
            <a:fillRect/>
          </a:stretch>
        </p:blipFill>
        <p:spPr>
          <a:xfrm>
            <a:off x="2158234" y="1582158"/>
            <a:ext cx="8507361" cy="4452186"/>
          </a:xfrm>
          <a:prstGeom prst="rect">
            <a:avLst/>
          </a:prstGeom>
        </p:spPr>
      </p:pic>
    </p:spTree>
    <p:extLst>
      <p:ext uri="{BB962C8B-B14F-4D97-AF65-F5344CB8AC3E}">
        <p14:creationId xmlns:p14="http://schemas.microsoft.com/office/powerpoint/2010/main" val="285861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9350142"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What is “personal data protection”?</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1660698" y="2007388"/>
            <a:ext cx="9215849" cy="354615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IE" sz="2000" b="1" dirty="0">
                <a:solidFill>
                  <a:srgbClr val="002060"/>
                </a:solidFill>
                <a:latin typeface="Lato" panose="020F0502020204030203" pitchFamily="34" charset="0"/>
                <a:ea typeface="Lato" panose="020F0502020204030203" pitchFamily="34" charset="0"/>
                <a:cs typeface="Lato" panose="020F0502020204030203" pitchFamily="34" charset="0"/>
              </a:rPr>
              <a:t>Not</a:t>
            </a:r>
            <a:r>
              <a:rPr lang="en-IE" sz="2000" dirty="0">
                <a:solidFill>
                  <a:srgbClr val="002060"/>
                </a:solidFill>
                <a:latin typeface="Lato" panose="020F0502020204030203" pitchFamily="34" charset="0"/>
                <a:ea typeface="Lato" panose="020F0502020204030203" pitchFamily="34" charset="0"/>
                <a:cs typeface="Lato" panose="020F0502020204030203" pitchFamily="34" charset="0"/>
              </a:rPr>
              <a:t> just security or confidentiality.</a:t>
            </a:r>
          </a:p>
          <a:p>
            <a:pPr algn="l"/>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GB" sz="2000" dirty="0">
                <a:solidFill>
                  <a:srgbClr val="002060"/>
                </a:solidFill>
                <a:latin typeface="Lato" panose="020F0502020204030203" pitchFamily="34" charset="0"/>
                <a:ea typeface="Lato" panose="020F0502020204030203" pitchFamily="34" charset="0"/>
                <a:cs typeface="Lato" panose="020F0502020204030203" pitchFamily="34" charset="0"/>
              </a:rPr>
              <a:t>Use of personal data fairly for specified purposes.</a:t>
            </a:r>
          </a:p>
          <a:p>
            <a:pPr marL="342900" indent="-342900" algn="l">
              <a:buFont typeface="Arial" panose="020B0604020202020204" pitchFamily="34" charset="0"/>
              <a:buChar char="•"/>
            </a:pPr>
            <a:endParaRPr lang="en-GB"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GB" sz="2000" dirty="0">
                <a:solidFill>
                  <a:srgbClr val="002060"/>
                </a:solidFill>
                <a:latin typeface="Lato" panose="020F0502020204030203" pitchFamily="34" charset="0"/>
                <a:ea typeface="Lato" panose="020F0502020204030203" pitchFamily="34" charset="0"/>
                <a:cs typeface="Lato" panose="020F0502020204030203" pitchFamily="34" charset="0"/>
              </a:rPr>
              <a:t>Use of personal data on the basis of the consent of the person concerned </a:t>
            </a:r>
            <a:r>
              <a:rPr lang="en-GB" sz="2000" b="1" dirty="0">
                <a:solidFill>
                  <a:srgbClr val="002060"/>
                </a:solidFill>
                <a:latin typeface="Lato" panose="020F0502020204030203" pitchFamily="34" charset="0"/>
                <a:ea typeface="Lato" panose="020F0502020204030203" pitchFamily="34" charset="0"/>
                <a:cs typeface="Lato" panose="020F0502020204030203" pitchFamily="34" charset="0"/>
              </a:rPr>
              <a:t>or</a:t>
            </a:r>
            <a:r>
              <a:rPr lang="en-GB" sz="2000" dirty="0">
                <a:solidFill>
                  <a:srgbClr val="002060"/>
                </a:solidFill>
                <a:latin typeface="Lato" panose="020F0502020204030203" pitchFamily="34" charset="0"/>
                <a:ea typeface="Lato" panose="020F0502020204030203" pitchFamily="34" charset="0"/>
                <a:cs typeface="Lato" panose="020F0502020204030203" pitchFamily="34" charset="0"/>
              </a:rPr>
              <a:t> some other legitimate basis laid down by law. </a:t>
            </a:r>
          </a:p>
          <a:p>
            <a:pPr marL="342900" indent="-342900" algn="l">
              <a:buFont typeface="Arial" panose="020B0604020202020204" pitchFamily="34" charset="0"/>
              <a:buChar char="•"/>
            </a:pPr>
            <a:endParaRPr lang="en-GB" sz="20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GB" sz="2000" dirty="0">
                <a:solidFill>
                  <a:srgbClr val="002060"/>
                </a:solidFill>
                <a:latin typeface="Lato" panose="020F0502020204030203" pitchFamily="34" charset="0"/>
                <a:ea typeface="Lato" panose="020F0502020204030203" pitchFamily="34" charset="0"/>
                <a:cs typeface="Lato" panose="020F0502020204030203" pitchFamily="34" charset="0"/>
              </a:rPr>
              <a:t>The right of access to data which has been collected concerning him or her, and the right to have it rectified.</a:t>
            </a:r>
            <a:endParaRPr lang="en-IE" sz="20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CE32B2CA-23FB-4A11-955F-CD3D0749D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383915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2748463" y="2321004"/>
            <a:ext cx="7736348" cy="2215991"/>
          </a:xfrm>
          <a:prstGeom prst="rect">
            <a:avLst/>
          </a:prstGeom>
          <a:noFill/>
        </p:spPr>
        <p:txBody>
          <a:bodyPr wrap="square" rtlCol="0">
            <a:spAutoFit/>
          </a:bodyPr>
          <a:lstStyle/>
          <a:p>
            <a:pPr algn="ctr"/>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In short, you can’t capture personal data and use it in any way you like</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2"/>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3"/>
          <a:stretch>
            <a:fillRect/>
          </a:stretch>
        </p:blipFill>
        <p:spPr>
          <a:xfrm>
            <a:off x="11169632" y="5866410"/>
            <a:ext cx="798024" cy="798024"/>
          </a:xfrm>
          <a:prstGeom prst="rect">
            <a:avLst/>
          </a:prstGeom>
        </p:spPr>
      </p:pic>
      <p:pic>
        <p:nvPicPr>
          <p:cNvPr id="8" name="Picture 7">
            <a:extLst>
              <a:ext uri="{FF2B5EF4-FFF2-40B4-BE49-F238E27FC236}">
                <a16:creationId xmlns:a16="http://schemas.microsoft.com/office/drawing/2014/main" id="{841D42E1-FC36-4364-AB97-BD3EFC05C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93152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3680F2-1B7C-284E-9726-2F456839B0F1}"/>
              </a:ext>
            </a:extLst>
          </p:cNvPr>
          <p:cNvSpPr txBox="1"/>
          <p:nvPr/>
        </p:nvSpPr>
        <p:spPr>
          <a:xfrm>
            <a:off x="1526405" y="597273"/>
            <a:ext cx="7736348" cy="984885"/>
          </a:xfrm>
          <a:prstGeom prst="rect">
            <a:avLst/>
          </a:prstGeom>
          <a:noFill/>
        </p:spPr>
        <p:txBody>
          <a:bodyPr wrap="square" rtlCol="0">
            <a:spAutoFit/>
          </a:bodyPr>
          <a:lstStyle/>
          <a:p>
            <a:r>
              <a:rPr lang="en-US" sz="4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Key terminology</a:t>
            </a:r>
          </a:p>
          <a:p>
            <a:endParaRPr lang="en-US" dirty="0">
              <a:latin typeface="Lato Light" panose="020F0402020204030203" pitchFamily="34" charset="0"/>
              <a:cs typeface="Lato Light" panose="020F0402020204030203" pitchFamily="34" charset="0"/>
            </a:endParaRPr>
          </a:p>
        </p:txBody>
      </p:sp>
      <p:sp>
        <p:nvSpPr>
          <p:cNvPr id="35" name="Subtitle 2">
            <a:extLst>
              <a:ext uri="{FF2B5EF4-FFF2-40B4-BE49-F238E27FC236}">
                <a16:creationId xmlns:a16="http://schemas.microsoft.com/office/drawing/2014/main" id="{D86EE1C4-BC91-4C86-B55E-C68520359773}"/>
              </a:ext>
            </a:extLst>
          </p:cNvPr>
          <p:cNvSpPr>
            <a:spLocks noGrp="1"/>
          </p:cNvSpPr>
          <p:nvPr>
            <p:ph type="subTitle" idx="1"/>
          </p:nvPr>
        </p:nvSpPr>
        <p:spPr>
          <a:xfrm>
            <a:off x="289098" y="1312291"/>
            <a:ext cx="11278555" cy="4651287"/>
          </a:xfrm>
        </p:spPr>
        <p:txBody>
          <a:bodyPr>
            <a:normAutofit/>
          </a:bodyPr>
          <a:lstStyle/>
          <a:p>
            <a:pPr>
              <a:lnSpc>
                <a:spcPct val="100000"/>
              </a:lnSpc>
              <a:spcBef>
                <a:spcPts val="0"/>
              </a:spcBef>
            </a:pPr>
            <a:endParaRPr lang="en-IE" sz="20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2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a:p>
            <a:pPr>
              <a:lnSpc>
                <a:spcPct val="100000"/>
              </a:lnSpc>
              <a:spcBef>
                <a:spcPts val="0"/>
              </a:spcBef>
            </a:pPr>
            <a:endParaRPr lang="en-IE" sz="1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A6AAEB4-895B-4766-A440-DE7C8DDCAF0D}"/>
              </a:ext>
            </a:extLst>
          </p:cNvPr>
          <p:cNvPicPr>
            <a:picLocks noChangeAspect="1"/>
          </p:cNvPicPr>
          <p:nvPr/>
        </p:nvPicPr>
        <p:blipFill>
          <a:blip r:embed="rId3"/>
          <a:stretch>
            <a:fillRect/>
          </a:stretch>
        </p:blipFill>
        <p:spPr>
          <a:xfrm>
            <a:off x="0" y="0"/>
            <a:ext cx="1371600" cy="6858000"/>
          </a:xfrm>
          <a:prstGeom prst="rect">
            <a:avLst/>
          </a:prstGeom>
        </p:spPr>
      </p:pic>
      <p:pic>
        <p:nvPicPr>
          <p:cNvPr id="13" name="Picture 12">
            <a:extLst>
              <a:ext uri="{FF2B5EF4-FFF2-40B4-BE49-F238E27FC236}">
                <a16:creationId xmlns:a16="http://schemas.microsoft.com/office/drawing/2014/main" id="{808643EF-F1A6-495C-AA41-92A1C223E60E}"/>
              </a:ext>
            </a:extLst>
          </p:cNvPr>
          <p:cNvPicPr>
            <a:picLocks noChangeAspect="1"/>
          </p:cNvPicPr>
          <p:nvPr/>
        </p:nvPicPr>
        <p:blipFill>
          <a:blip r:embed="rId4"/>
          <a:stretch>
            <a:fillRect/>
          </a:stretch>
        </p:blipFill>
        <p:spPr>
          <a:xfrm>
            <a:off x="11169632" y="5866410"/>
            <a:ext cx="798024" cy="798024"/>
          </a:xfrm>
          <a:prstGeom prst="rect">
            <a:avLst/>
          </a:prstGeom>
        </p:spPr>
      </p:pic>
      <p:sp>
        <p:nvSpPr>
          <p:cNvPr id="11" name="Content Placeholder 2">
            <a:extLst>
              <a:ext uri="{FF2B5EF4-FFF2-40B4-BE49-F238E27FC236}">
                <a16:creationId xmlns:a16="http://schemas.microsoft.com/office/drawing/2014/main" id="{888F6C4F-E4DB-4D35-A2CE-740B53466729}"/>
              </a:ext>
            </a:extLst>
          </p:cNvPr>
          <p:cNvSpPr txBox="1">
            <a:spLocks/>
          </p:cNvSpPr>
          <p:nvPr/>
        </p:nvSpPr>
        <p:spPr>
          <a:xfrm>
            <a:off x="2185213" y="1759502"/>
            <a:ext cx="9382440" cy="46512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E" sz="2000" b="1" dirty="0">
                <a:solidFill>
                  <a:srgbClr val="002060"/>
                </a:solidFill>
                <a:latin typeface="Arial Nova Light" panose="020B0304020202020204" pitchFamily="34" charset="0"/>
              </a:rPr>
              <a:t>Data subject</a:t>
            </a:r>
          </a:p>
          <a:p>
            <a:pPr algn="l"/>
            <a:r>
              <a:rPr lang="en-IE" sz="2000" dirty="0">
                <a:solidFill>
                  <a:srgbClr val="002060"/>
                </a:solidFill>
                <a:latin typeface="Arial Nova Light" panose="020B0304020202020204" pitchFamily="34" charset="0"/>
              </a:rPr>
              <a:t>The individual who is the subject of personal data.</a:t>
            </a:r>
          </a:p>
          <a:p>
            <a:pPr algn="l"/>
            <a:endParaRPr lang="en-IE" sz="2000" b="1" dirty="0">
              <a:solidFill>
                <a:srgbClr val="002060"/>
              </a:solidFill>
              <a:latin typeface="Arial Nova Light" panose="020B0304020202020204" pitchFamily="34" charset="0"/>
            </a:endParaRPr>
          </a:p>
          <a:p>
            <a:pPr algn="l"/>
            <a:r>
              <a:rPr lang="en-IE" sz="2000" b="1" dirty="0">
                <a:solidFill>
                  <a:srgbClr val="002060"/>
                </a:solidFill>
                <a:latin typeface="Arial Nova Light" panose="020B0304020202020204" pitchFamily="34" charset="0"/>
              </a:rPr>
              <a:t>Processing</a:t>
            </a:r>
          </a:p>
          <a:p>
            <a:pPr algn="l"/>
            <a:r>
              <a:rPr lang="en-IE" sz="2000" dirty="0">
                <a:solidFill>
                  <a:srgbClr val="002060"/>
                </a:solidFill>
                <a:latin typeface="Arial Nova Light" panose="020B0304020202020204" pitchFamily="34" charset="0"/>
              </a:rPr>
              <a:t>Anything we do with personal data.</a:t>
            </a:r>
          </a:p>
          <a:p>
            <a:pPr algn="l"/>
            <a:endParaRPr lang="en-IE" sz="2000" b="1" dirty="0">
              <a:solidFill>
                <a:srgbClr val="002060"/>
              </a:solidFill>
              <a:latin typeface="Arial Nova Light" panose="020B0304020202020204" pitchFamily="34" charset="0"/>
            </a:endParaRPr>
          </a:p>
          <a:p>
            <a:pPr algn="l"/>
            <a:r>
              <a:rPr lang="en-IE" sz="2000" b="1" dirty="0">
                <a:solidFill>
                  <a:srgbClr val="002060"/>
                </a:solidFill>
                <a:latin typeface="Arial Nova Light" panose="020B0304020202020204" pitchFamily="34" charset="0"/>
              </a:rPr>
              <a:t>Data controller</a:t>
            </a:r>
          </a:p>
          <a:p>
            <a:pPr algn="l"/>
            <a:r>
              <a:rPr lang="en-IE" sz="2000" dirty="0">
                <a:solidFill>
                  <a:srgbClr val="002060"/>
                </a:solidFill>
                <a:latin typeface="Arial Nova Light" panose="020B0304020202020204" pitchFamily="34" charset="0"/>
              </a:rPr>
              <a:t>Anyone who controls the content and use of personal data obtained from data subjects.</a:t>
            </a:r>
          </a:p>
          <a:p>
            <a:pPr algn="l"/>
            <a:endParaRPr lang="en-IE" sz="2000" b="1" dirty="0">
              <a:solidFill>
                <a:srgbClr val="002060"/>
              </a:solidFill>
              <a:latin typeface="Arial Nova Light" panose="020B0304020202020204" pitchFamily="34" charset="0"/>
            </a:endParaRPr>
          </a:p>
          <a:p>
            <a:pPr algn="l"/>
            <a:r>
              <a:rPr lang="en-IE" sz="2000" b="1" dirty="0">
                <a:solidFill>
                  <a:srgbClr val="002060"/>
                </a:solidFill>
                <a:latin typeface="Arial Nova Light" panose="020B0304020202020204" pitchFamily="34" charset="0"/>
              </a:rPr>
              <a:t>Data processor</a:t>
            </a:r>
          </a:p>
          <a:p>
            <a:pPr algn="l"/>
            <a:r>
              <a:rPr lang="en-IE" sz="2000" dirty="0">
                <a:solidFill>
                  <a:srgbClr val="002060"/>
                </a:solidFill>
                <a:latin typeface="Arial Nova Light" panose="020B0304020202020204" pitchFamily="34" charset="0"/>
              </a:rPr>
              <a:t>Anyone who processes personal data on behalf of a data controller, but not an employee of a data controller who processes personal data as part of their job.</a:t>
            </a:r>
          </a:p>
        </p:txBody>
      </p:sp>
      <p:pic>
        <p:nvPicPr>
          <p:cNvPr id="3" name="Graphic 2" descr="Man">
            <a:extLst>
              <a:ext uri="{FF2B5EF4-FFF2-40B4-BE49-F238E27FC236}">
                <a16:creationId xmlns:a16="http://schemas.microsoft.com/office/drawing/2014/main" id="{99004EA8-DCDC-4270-A602-2132BFF825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26405" y="1759502"/>
            <a:ext cx="692481" cy="692481"/>
          </a:xfrm>
          <a:prstGeom prst="rect">
            <a:avLst/>
          </a:prstGeom>
        </p:spPr>
      </p:pic>
      <p:pic>
        <p:nvPicPr>
          <p:cNvPr id="5" name="Graphic 4" descr="Circles with arrows">
            <a:extLst>
              <a:ext uri="{FF2B5EF4-FFF2-40B4-BE49-F238E27FC236}">
                <a16:creationId xmlns:a16="http://schemas.microsoft.com/office/drawing/2014/main" id="{218BE5A1-B1DE-4CB5-A919-3FCA16E875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6405" y="2894449"/>
            <a:ext cx="692482" cy="692482"/>
          </a:xfrm>
          <a:prstGeom prst="rect">
            <a:avLst/>
          </a:prstGeom>
        </p:spPr>
      </p:pic>
      <p:pic>
        <p:nvPicPr>
          <p:cNvPr id="8" name="Graphic 7" descr="Conductor">
            <a:extLst>
              <a:ext uri="{FF2B5EF4-FFF2-40B4-BE49-F238E27FC236}">
                <a16:creationId xmlns:a16="http://schemas.microsoft.com/office/drawing/2014/main" id="{5C08B15D-B461-4051-A7EE-161170F70F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92732" y="4087975"/>
            <a:ext cx="692481" cy="692481"/>
          </a:xfrm>
          <a:prstGeom prst="rect">
            <a:avLst/>
          </a:prstGeom>
        </p:spPr>
      </p:pic>
      <p:pic>
        <p:nvPicPr>
          <p:cNvPr id="12" name="Graphic 11" descr="Construction worker">
            <a:extLst>
              <a:ext uri="{FF2B5EF4-FFF2-40B4-BE49-F238E27FC236}">
                <a16:creationId xmlns:a16="http://schemas.microsoft.com/office/drawing/2014/main" id="{69ABC653-AF49-4C58-AB3D-A9CC4F5125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49336" y="5427216"/>
            <a:ext cx="798024" cy="798024"/>
          </a:xfrm>
          <a:prstGeom prst="rect">
            <a:avLst/>
          </a:prstGeom>
        </p:spPr>
      </p:pic>
      <p:pic>
        <p:nvPicPr>
          <p:cNvPr id="15" name="Picture 14">
            <a:extLst>
              <a:ext uri="{FF2B5EF4-FFF2-40B4-BE49-F238E27FC236}">
                <a16:creationId xmlns:a16="http://schemas.microsoft.com/office/drawing/2014/main" id="{FBFC7159-F016-4045-B8B8-5B45BF4829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045" y="52188"/>
            <a:ext cx="1229301" cy="842233"/>
          </a:xfrm>
          <a:prstGeom prst="rect">
            <a:avLst/>
          </a:prstGeom>
        </p:spPr>
      </p:pic>
    </p:spTree>
    <p:extLst>
      <p:ext uri="{BB962C8B-B14F-4D97-AF65-F5344CB8AC3E}">
        <p14:creationId xmlns:p14="http://schemas.microsoft.com/office/powerpoint/2010/main" val="271961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7224</TotalTime>
  <Words>2388</Words>
  <Application>Microsoft Office PowerPoint</Application>
  <PresentationFormat>Widescreen</PresentationFormat>
  <Paragraphs>562</Paragraphs>
  <Slides>40</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Nova Light</vt:lpstr>
      <vt:lpstr>Calibri</vt:lpstr>
      <vt:lpstr>Calibri Light</vt:lpstr>
      <vt:lpstr>Lato</vt:lpstr>
      <vt:lpstr>Lato Light</vt:lpstr>
      <vt:lpstr>Segoe UI Light</vt:lpstr>
      <vt:lpstr>Symbol</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B.</dc:creator>
  <cp:lastModifiedBy>Leon Atkins</cp:lastModifiedBy>
  <cp:revision>28</cp:revision>
  <dcterms:created xsi:type="dcterms:W3CDTF">2019-05-24T06:12:42Z</dcterms:created>
  <dcterms:modified xsi:type="dcterms:W3CDTF">2021-06-18T14:23:14Z</dcterms:modified>
</cp:coreProperties>
</file>